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ags/tag2.xml" ContentType="application/vnd.openxmlformats-officedocument.presentationml.tags+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 id="2147483720" r:id="rId5"/>
    <p:sldMasterId id="2147483728" r:id="rId6"/>
  </p:sldMasterIdLst>
  <p:notesMasterIdLst>
    <p:notesMasterId r:id="rId29"/>
  </p:notesMasterIdLst>
  <p:handoutMasterIdLst>
    <p:handoutMasterId r:id="rId30"/>
  </p:handoutMasterIdLst>
  <p:sldIdLst>
    <p:sldId id="299" r:id="rId7"/>
    <p:sldId id="325" r:id="rId8"/>
    <p:sldId id="9017" r:id="rId9"/>
    <p:sldId id="9007" r:id="rId10"/>
    <p:sldId id="9011" r:id="rId11"/>
    <p:sldId id="9031" r:id="rId12"/>
    <p:sldId id="9035" r:id="rId13"/>
    <p:sldId id="9032" r:id="rId14"/>
    <p:sldId id="9033" r:id="rId15"/>
    <p:sldId id="9008" r:id="rId16"/>
    <p:sldId id="9034" r:id="rId17"/>
    <p:sldId id="9037" r:id="rId18"/>
    <p:sldId id="9023" r:id="rId19"/>
    <p:sldId id="9026" r:id="rId20"/>
    <p:sldId id="9029" r:id="rId21"/>
    <p:sldId id="9039" r:id="rId22"/>
    <p:sldId id="9024" r:id="rId23"/>
    <p:sldId id="9027" r:id="rId24"/>
    <p:sldId id="9028" r:id="rId25"/>
    <p:sldId id="9020" r:id="rId26"/>
    <p:sldId id="9019" r:id="rId27"/>
    <p:sldId id="9015" r:id="rId28"/>
  </p:sldIdLst>
  <p:sldSz cx="9144000" cy="6858000" type="screen4x3"/>
  <p:notesSz cx="7023100" cy="9309100"/>
  <p:custDataLst>
    <p:tags r:id="rId31"/>
  </p:custDataLst>
  <p:defaultTextStyle>
    <a:defPPr>
      <a:defRPr lang="en-US"/>
    </a:defPPr>
    <a:lvl1pPr algn="l" defTabSz="457200"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p:defaultTextStyle>
  <p:extLst>
    <p:ext uri="{521415D9-36F7-43E2-AB2F-B90AF26B5E84}">
      <p14:sectionLst xmlns:p14="http://schemas.microsoft.com/office/powerpoint/2010/main">
        <p14:section name="Default Section" id="{32958758-CD80-433D-990D-EB8D5E64B16F}">
          <p14:sldIdLst>
            <p14:sldId id="299"/>
            <p14:sldId id="325"/>
            <p14:sldId id="9017"/>
            <p14:sldId id="9007"/>
            <p14:sldId id="9011"/>
            <p14:sldId id="9031"/>
            <p14:sldId id="9035"/>
            <p14:sldId id="9032"/>
            <p14:sldId id="9033"/>
            <p14:sldId id="9008"/>
            <p14:sldId id="9034"/>
            <p14:sldId id="9037"/>
            <p14:sldId id="9023"/>
            <p14:sldId id="9026"/>
            <p14:sldId id="9029"/>
            <p14:sldId id="9039"/>
            <p14:sldId id="9024"/>
            <p14:sldId id="9027"/>
            <p14:sldId id="9028"/>
            <p14:sldId id="9020"/>
            <p14:sldId id="9019"/>
            <p14:sldId id="9015"/>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02B"/>
    <a:srgbClr val="36B319"/>
    <a:srgbClr val="E9EBED"/>
    <a:srgbClr val="4A4A4A"/>
    <a:srgbClr val="ABCBF1"/>
    <a:srgbClr val="000000"/>
    <a:srgbClr val="060A51"/>
    <a:srgbClr val="005B99"/>
    <a:srgbClr val="646A75"/>
    <a:srgbClr val="C7CE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CFD1ACB-4BC9-4C49-B514-F559EB2F4332}" v="4" dt="2022-10-05T14:33:57.50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10" autoAdjust="0"/>
    <p:restoredTop sz="94193" autoAdjust="0"/>
  </p:normalViewPr>
  <p:slideViewPr>
    <p:cSldViewPr snapToGrid="0">
      <p:cViewPr varScale="1">
        <p:scale>
          <a:sx n="68" d="100"/>
          <a:sy n="68" d="100"/>
        </p:scale>
        <p:origin x="1530" y="78"/>
      </p:cViewPr>
      <p:guideLst>
        <p:guide orient="horz" pos="2160"/>
        <p:guide pos="2880"/>
      </p:guideLst>
    </p:cSldViewPr>
  </p:slideViewPr>
  <p:notesTextViewPr>
    <p:cViewPr>
      <p:scale>
        <a:sx n="3" d="2"/>
        <a:sy n="3" d="2"/>
      </p:scale>
      <p:origin x="0" y="0"/>
    </p:cViewPr>
  </p:notesTextViewPr>
  <p:sorterViewPr>
    <p:cViewPr varScale="1">
      <p:scale>
        <a:sx n="100" d="100"/>
        <a:sy n="100" d="100"/>
      </p:scale>
      <p:origin x="0" y="0"/>
    </p:cViewPr>
  </p:sorterViewPr>
  <p:notesViewPr>
    <p:cSldViewPr snapToGrid="0">
      <p:cViewPr varScale="1">
        <p:scale>
          <a:sx n="50" d="100"/>
          <a:sy n="50" d="100"/>
        </p:scale>
        <p:origin x="2640" y="2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microsoft.com/office/2016/11/relationships/changesInfo" Target="changesInfos/changesInfo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2.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illentine, Cheryl" userId="30bdac3e-fac4-44ec-b9a9-8d792563fcb7" providerId="ADAL" clId="{7CFD1ACB-4BC9-4C49-B514-F559EB2F4332}"/>
    <pc:docChg chg="modSld">
      <pc:chgData name="Gillentine, Cheryl" userId="30bdac3e-fac4-44ec-b9a9-8d792563fcb7" providerId="ADAL" clId="{7CFD1ACB-4BC9-4C49-B514-F559EB2F4332}" dt="2022-09-16T16:41:49.052" v="129" actId="13926"/>
      <pc:docMkLst>
        <pc:docMk/>
      </pc:docMkLst>
      <pc:sldChg chg="modSp mod">
        <pc:chgData name="Gillentine, Cheryl" userId="30bdac3e-fac4-44ec-b9a9-8d792563fcb7" providerId="ADAL" clId="{7CFD1ACB-4BC9-4C49-B514-F559EB2F4332}" dt="2022-09-16T16:41:49.052" v="129" actId="13926"/>
        <pc:sldMkLst>
          <pc:docMk/>
          <pc:sldMk cId="2806263905" sldId="9008"/>
        </pc:sldMkLst>
        <pc:spChg chg="mod">
          <ac:chgData name="Gillentine, Cheryl" userId="30bdac3e-fac4-44ec-b9a9-8d792563fcb7" providerId="ADAL" clId="{7CFD1ACB-4BC9-4C49-B514-F559EB2F4332}" dt="2022-09-16T16:41:49.052" v="129" actId="13926"/>
          <ac:spMkLst>
            <pc:docMk/>
            <pc:sldMk cId="2806263905" sldId="9008"/>
            <ac:spMk id="22" creationId="{F9848B0E-3160-45BF-9AA4-781D29BE9389}"/>
          </ac:spMkLst>
        </pc:spChg>
      </pc:sldChg>
      <pc:sldChg chg="addSp modSp mod">
        <pc:chgData name="Gillentine, Cheryl" userId="30bdac3e-fac4-44ec-b9a9-8d792563fcb7" providerId="ADAL" clId="{7CFD1ACB-4BC9-4C49-B514-F559EB2F4332}" dt="2022-09-16T16:40:34.523" v="128" actId="20577"/>
        <pc:sldMkLst>
          <pc:docMk/>
          <pc:sldMk cId="3477319945" sldId="9033"/>
        </pc:sldMkLst>
        <pc:spChg chg="add mod">
          <ac:chgData name="Gillentine, Cheryl" userId="30bdac3e-fac4-44ec-b9a9-8d792563fcb7" providerId="ADAL" clId="{7CFD1ACB-4BC9-4C49-B514-F559EB2F4332}" dt="2022-09-16T16:40:34.523" v="128" actId="20577"/>
          <ac:spMkLst>
            <pc:docMk/>
            <pc:sldMk cId="3477319945" sldId="9033"/>
            <ac:spMk id="2" creationId="{CD2C86D9-8B27-4C57-9C86-DB3B4A5FFE62}"/>
          </ac:spMkLst>
        </pc:spChg>
        <pc:spChg chg="mod">
          <ac:chgData name="Gillentine, Cheryl" userId="30bdac3e-fac4-44ec-b9a9-8d792563fcb7" providerId="ADAL" clId="{7CFD1ACB-4BC9-4C49-B514-F559EB2F4332}" dt="2022-09-16T16:40:10.511" v="110" actId="14100"/>
          <ac:spMkLst>
            <pc:docMk/>
            <pc:sldMk cId="3477319945" sldId="9033"/>
            <ac:spMk id="8" creationId="{6AE15F17-FA19-4C1A-98C8-3FBE77A1358B}"/>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07FD43D-0842-4AC2-855E-66C4F3DA3EC0}"/>
              </a:ext>
            </a:extLst>
          </p:cNvPr>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dirty="0"/>
          </a:p>
        </p:txBody>
      </p:sp>
      <p:sp>
        <p:nvSpPr>
          <p:cNvPr id="3" name="Date Placeholder 2">
            <a:extLst>
              <a:ext uri="{FF2B5EF4-FFF2-40B4-BE49-F238E27FC236}">
                <a16:creationId xmlns:a16="http://schemas.microsoft.com/office/drawing/2014/main" id="{ACB43AC8-8E6D-4E25-9AEE-97F5BB679321}"/>
              </a:ext>
            </a:extLst>
          </p:cNvPr>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EA077E3B-490D-4309-8517-44F734CE7EA9}" type="datetimeFigureOut">
              <a:rPr lang="en-US" smtClean="0"/>
              <a:t>10/5/2022</a:t>
            </a:fld>
            <a:endParaRPr lang="en-US" dirty="0"/>
          </a:p>
        </p:txBody>
      </p:sp>
      <p:sp>
        <p:nvSpPr>
          <p:cNvPr id="4" name="Footer Placeholder 3">
            <a:extLst>
              <a:ext uri="{FF2B5EF4-FFF2-40B4-BE49-F238E27FC236}">
                <a16:creationId xmlns:a16="http://schemas.microsoft.com/office/drawing/2014/main" id="{808428BC-3B4B-42E6-88CD-4832F40D7F5A}"/>
              </a:ext>
            </a:extLst>
          </p:cNvPr>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4F456705-CE23-4E46-B4B2-C112520BC6F1}"/>
              </a:ext>
            </a:extLst>
          </p:cNvPr>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552C219B-2CC7-407F-AB1D-CE1CE9BD02FA}" type="slidenum">
              <a:rPr lang="en-US" smtClean="0"/>
              <a:t>‹#›</a:t>
            </a:fld>
            <a:endParaRPr lang="en-US" dirty="0"/>
          </a:p>
        </p:txBody>
      </p:sp>
    </p:spTree>
    <p:extLst>
      <p:ext uri="{BB962C8B-B14F-4D97-AF65-F5344CB8AC3E}">
        <p14:creationId xmlns:p14="http://schemas.microsoft.com/office/powerpoint/2010/main" val="36368630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273D298F-81B7-482F-A8FB-82B177234B25}" type="datetimeFigureOut">
              <a:rPr lang="en-US" smtClean="0"/>
              <a:t>10/5/2022</a:t>
            </a:fld>
            <a:endParaRPr lang="en-US" dirty="0"/>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E0D12CD2-5144-42EA-B3FA-2A2E323585CB}" type="slidenum">
              <a:rPr lang="en-US" smtClean="0"/>
              <a:t>‹#›</a:t>
            </a:fld>
            <a:endParaRPr lang="en-US" dirty="0"/>
          </a:p>
        </p:txBody>
      </p:sp>
    </p:spTree>
    <p:extLst>
      <p:ext uri="{BB962C8B-B14F-4D97-AF65-F5344CB8AC3E}">
        <p14:creationId xmlns:p14="http://schemas.microsoft.com/office/powerpoint/2010/main" val="4477831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2"/>
        <p:cNvGrpSpPr/>
        <p:nvPr/>
      </p:nvGrpSpPr>
      <p:grpSpPr>
        <a:xfrm>
          <a:off x="0" y="0"/>
          <a:ext cx="0" cy="0"/>
          <a:chOff x="0" y="0"/>
          <a:chExt cx="0" cy="0"/>
        </a:xfrm>
      </p:grpSpPr>
      <p:sp>
        <p:nvSpPr>
          <p:cNvPr id="703" name="Google Shape;703;p28:notes"/>
          <p:cNvSpPr txBox="1">
            <a:spLocks noGrp="1"/>
          </p:cNvSpPr>
          <p:nvPr>
            <p:ph type="body" idx="1"/>
          </p:nvPr>
        </p:nvSpPr>
        <p:spPr>
          <a:xfrm>
            <a:off x="717917" y="4554670"/>
            <a:ext cx="5743335" cy="3726550"/>
          </a:xfrm>
          <a:prstGeom prst="rect">
            <a:avLst/>
          </a:prstGeom>
          <a:noFill/>
          <a:ln>
            <a:noFill/>
          </a:ln>
        </p:spPr>
        <p:txBody>
          <a:bodyPr spcFirstLastPara="1" wrap="square" lIns="95069" tIns="47509" rIns="95069" bIns="47509" anchor="t" anchorCtr="0">
            <a:noAutofit/>
          </a:bodyPr>
          <a:lstStyle/>
          <a:p>
            <a:pPr>
              <a:buSzPts val="1400"/>
            </a:pPr>
            <a:endParaRPr dirty="0"/>
          </a:p>
        </p:txBody>
      </p:sp>
      <p:sp>
        <p:nvSpPr>
          <p:cNvPr id="704" name="Google Shape;704;p28:notes"/>
          <p:cNvSpPr>
            <a:spLocks noGrp="1" noRot="1" noChangeAspect="1"/>
          </p:cNvSpPr>
          <p:nvPr>
            <p:ph type="sldImg" idx="2"/>
          </p:nvPr>
        </p:nvSpPr>
        <p:spPr>
          <a:xfrm>
            <a:off x="1460500" y="1182688"/>
            <a:ext cx="4257675" cy="31940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695069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2"/>
        <p:cNvGrpSpPr/>
        <p:nvPr/>
      </p:nvGrpSpPr>
      <p:grpSpPr>
        <a:xfrm>
          <a:off x="0" y="0"/>
          <a:ext cx="0" cy="0"/>
          <a:chOff x="0" y="0"/>
          <a:chExt cx="0" cy="0"/>
        </a:xfrm>
      </p:grpSpPr>
      <p:sp>
        <p:nvSpPr>
          <p:cNvPr id="703" name="Google Shape;703;p28:notes"/>
          <p:cNvSpPr txBox="1">
            <a:spLocks noGrp="1"/>
          </p:cNvSpPr>
          <p:nvPr>
            <p:ph type="body" idx="1"/>
          </p:nvPr>
        </p:nvSpPr>
        <p:spPr>
          <a:xfrm>
            <a:off x="717917" y="4554670"/>
            <a:ext cx="5743335" cy="3726550"/>
          </a:xfrm>
          <a:prstGeom prst="rect">
            <a:avLst/>
          </a:prstGeom>
          <a:noFill/>
          <a:ln>
            <a:noFill/>
          </a:ln>
        </p:spPr>
        <p:txBody>
          <a:bodyPr spcFirstLastPara="1" wrap="square" lIns="95069" tIns="47509" rIns="95069" bIns="47509" anchor="t" anchorCtr="0">
            <a:noAutofit/>
          </a:bodyPr>
          <a:lstStyle/>
          <a:p>
            <a:pPr>
              <a:buSzPts val="1400"/>
            </a:pPr>
            <a:endParaRPr dirty="0"/>
          </a:p>
        </p:txBody>
      </p:sp>
      <p:sp>
        <p:nvSpPr>
          <p:cNvPr id="704" name="Google Shape;704;p28:notes"/>
          <p:cNvSpPr>
            <a:spLocks noGrp="1" noRot="1" noChangeAspect="1"/>
          </p:cNvSpPr>
          <p:nvPr>
            <p:ph type="sldImg" idx="2"/>
          </p:nvPr>
        </p:nvSpPr>
        <p:spPr>
          <a:xfrm>
            <a:off x="1460500" y="1182688"/>
            <a:ext cx="4257675" cy="31940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783453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2"/>
        <p:cNvGrpSpPr/>
        <p:nvPr/>
      </p:nvGrpSpPr>
      <p:grpSpPr>
        <a:xfrm>
          <a:off x="0" y="0"/>
          <a:ext cx="0" cy="0"/>
          <a:chOff x="0" y="0"/>
          <a:chExt cx="0" cy="0"/>
        </a:xfrm>
      </p:grpSpPr>
      <p:sp>
        <p:nvSpPr>
          <p:cNvPr id="703" name="Google Shape;703;p28:notes"/>
          <p:cNvSpPr txBox="1">
            <a:spLocks noGrp="1"/>
          </p:cNvSpPr>
          <p:nvPr>
            <p:ph type="body" idx="1"/>
          </p:nvPr>
        </p:nvSpPr>
        <p:spPr>
          <a:xfrm>
            <a:off x="717917" y="4554670"/>
            <a:ext cx="5743335" cy="3726550"/>
          </a:xfrm>
          <a:prstGeom prst="rect">
            <a:avLst/>
          </a:prstGeom>
          <a:noFill/>
          <a:ln>
            <a:noFill/>
          </a:ln>
        </p:spPr>
        <p:txBody>
          <a:bodyPr spcFirstLastPara="1" wrap="square" lIns="95069" tIns="47509" rIns="95069" bIns="47509" anchor="t" anchorCtr="0">
            <a:noAutofit/>
          </a:bodyPr>
          <a:lstStyle/>
          <a:p>
            <a:pPr>
              <a:buSzPts val="1400"/>
            </a:pPr>
            <a:endParaRPr dirty="0"/>
          </a:p>
        </p:txBody>
      </p:sp>
      <p:sp>
        <p:nvSpPr>
          <p:cNvPr id="704" name="Google Shape;704;p28:notes"/>
          <p:cNvSpPr>
            <a:spLocks noGrp="1" noRot="1" noChangeAspect="1"/>
          </p:cNvSpPr>
          <p:nvPr>
            <p:ph type="sldImg" idx="2"/>
          </p:nvPr>
        </p:nvSpPr>
        <p:spPr>
          <a:xfrm>
            <a:off x="1460500" y="1182688"/>
            <a:ext cx="4257675" cy="31940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734954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2"/>
        <p:cNvGrpSpPr/>
        <p:nvPr/>
      </p:nvGrpSpPr>
      <p:grpSpPr>
        <a:xfrm>
          <a:off x="0" y="0"/>
          <a:ext cx="0" cy="0"/>
          <a:chOff x="0" y="0"/>
          <a:chExt cx="0" cy="0"/>
        </a:xfrm>
      </p:grpSpPr>
      <p:sp>
        <p:nvSpPr>
          <p:cNvPr id="703" name="Google Shape;703;p28:notes"/>
          <p:cNvSpPr txBox="1">
            <a:spLocks noGrp="1"/>
          </p:cNvSpPr>
          <p:nvPr>
            <p:ph type="body" idx="1"/>
          </p:nvPr>
        </p:nvSpPr>
        <p:spPr>
          <a:xfrm>
            <a:off x="717917" y="4554670"/>
            <a:ext cx="5743335" cy="3726550"/>
          </a:xfrm>
          <a:prstGeom prst="rect">
            <a:avLst/>
          </a:prstGeom>
          <a:noFill/>
          <a:ln>
            <a:noFill/>
          </a:ln>
        </p:spPr>
        <p:txBody>
          <a:bodyPr spcFirstLastPara="1" wrap="square" lIns="95069" tIns="47509" rIns="95069" bIns="47509" anchor="t" anchorCtr="0">
            <a:noAutofit/>
          </a:bodyPr>
          <a:lstStyle/>
          <a:p>
            <a:pPr>
              <a:buSzPts val="1400"/>
            </a:pPr>
            <a:endParaRPr dirty="0"/>
          </a:p>
        </p:txBody>
      </p:sp>
      <p:sp>
        <p:nvSpPr>
          <p:cNvPr id="704" name="Google Shape;704;p28:notes"/>
          <p:cNvSpPr>
            <a:spLocks noGrp="1" noRot="1" noChangeAspect="1"/>
          </p:cNvSpPr>
          <p:nvPr>
            <p:ph type="sldImg" idx="2"/>
          </p:nvPr>
        </p:nvSpPr>
        <p:spPr>
          <a:xfrm>
            <a:off x="1460500" y="1182688"/>
            <a:ext cx="4257675" cy="31940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620630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2"/>
        <p:cNvGrpSpPr/>
        <p:nvPr/>
      </p:nvGrpSpPr>
      <p:grpSpPr>
        <a:xfrm>
          <a:off x="0" y="0"/>
          <a:ext cx="0" cy="0"/>
          <a:chOff x="0" y="0"/>
          <a:chExt cx="0" cy="0"/>
        </a:xfrm>
      </p:grpSpPr>
      <p:sp>
        <p:nvSpPr>
          <p:cNvPr id="703" name="Google Shape;703;p28:notes"/>
          <p:cNvSpPr txBox="1">
            <a:spLocks noGrp="1"/>
          </p:cNvSpPr>
          <p:nvPr>
            <p:ph type="body" idx="1"/>
          </p:nvPr>
        </p:nvSpPr>
        <p:spPr>
          <a:xfrm>
            <a:off x="717917" y="4554670"/>
            <a:ext cx="5743335" cy="3726550"/>
          </a:xfrm>
          <a:prstGeom prst="rect">
            <a:avLst/>
          </a:prstGeom>
          <a:noFill/>
          <a:ln>
            <a:noFill/>
          </a:ln>
        </p:spPr>
        <p:txBody>
          <a:bodyPr spcFirstLastPara="1" wrap="square" lIns="95069" tIns="47509" rIns="95069" bIns="47509" anchor="t" anchorCtr="0">
            <a:noAutofit/>
          </a:bodyPr>
          <a:lstStyle/>
          <a:p>
            <a:pPr>
              <a:buSzPts val="1400"/>
            </a:pPr>
            <a:endParaRPr dirty="0"/>
          </a:p>
        </p:txBody>
      </p:sp>
      <p:sp>
        <p:nvSpPr>
          <p:cNvPr id="704" name="Google Shape;704;p28:notes"/>
          <p:cNvSpPr>
            <a:spLocks noGrp="1" noRot="1" noChangeAspect="1"/>
          </p:cNvSpPr>
          <p:nvPr>
            <p:ph type="sldImg" idx="2"/>
          </p:nvPr>
        </p:nvSpPr>
        <p:spPr>
          <a:xfrm>
            <a:off x="1460500" y="1182688"/>
            <a:ext cx="4257675" cy="31940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927484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8"/>
        <p:cNvGrpSpPr/>
        <p:nvPr/>
      </p:nvGrpSpPr>
      <p:grpSpPr>
        <a:xfrm>
          <a:off x="0" y="0"/>
          <a:ext cx="0" cy="0"/>
          <a:chOff x="0" y="0"/>
          <a:chExt cx="0" cy="0"/>
        </a:xfrm>
      </p:grpSpPr>
      <p:sp>
        <p:nvSpPr>
          <p:cNvPr id="1159" name="Google Shape;1159;g5d753fe643_0_814:notes"/>
          <p:cNvSpPr txBox="1">
            <a:spLocks noGrp="1"/>
          </p:cNvSpPr>
          <p:nvPr>
            <p:ph type="body" idx="1"/>
          </p:nvPr>
        </p:nvSpPr>
        <p:spPr>
          <a:xfrm>
            <a:off x="717917" y="4554671"/>
            <a:ext cx="5743212" cy="3726694"/>
          </a:xfrm>
          <a:prstGeom prst="rect">
            <a:avLst/>
          </a:prstGeom>
          <a:noFill/>
          <a:ln>
            <a:noFill/>
          </a:ln>
        </p:spPr>
        <p:txBody>
          <a:bodyPr spcFirstLastPara="1" wrap="square" lIns="95094" tIns="47534" rIns="95094" bIns="47534" anchor="t" anchorCtr="0">
            <a:noAutofit/>
          </a:bodyPr>
          <a:lstStyle/>
          <a:p>
            <a:pPr>
              <a:buSzPts val="1400"/>
            </a:pPr>
            <a:endParaRPr dirty="0"/>
          </a:p>
        </p:txBody>
      </p:sp>
      <p:sp>
        <p:nvSpPr>
          <p:cNvPr id="1160" name="Google Shape;1160;g5d753fe643_0_814:notes"/>
          <p:cNvSpPr>
            <a:spLocks noGrp="1" noRot="1" noChangeAspect="1"/>
          </p:cNvSpPr>
          <p:nvPr>
            <p:ph type="sldImg" idx="2"/>
          </p:nvPr>
        </p:nvSpPr>
        <p:spPr>
          <a:xfrm>
            <a:off x="1460500" y="1182688"/>
            <a:ext cx="4257675" cy="31940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445321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2"/>
        <p:cNvGrpSpPr/>
        <p:nvPr/>
      </p:nvGrpSpPr>
      <p:grpSpPr>
        <a:xfrm>
          <a:off x="0" y="0"/>
          <a:ext cx="0" cy="0"/>
          <a:chOff x="0" y="0"/>
          <a:chExt cx="0" cy="0"/>
        </a:xfrm>
      </p:grpSpPr>
      <p:sp>
        <p:nvSpPr>
          <p:cNvPr id="703" name="Google Shape;703;p28:notes"/>
          <p:cNvSpPr txBox="1">
            <a:spLocks noGrp="1"/>
          </p:cNvSpPr>
          <p:nvPr>
            <p:ph type="body" idx="1"/>
          </p:nvPr>
        </p:nvSpPr>
        <p:spPr>
          <a:xfrm>
            <a:off x="717917" y="4554670"/>
            <a:ext cx="5743335" cy="3726550"/>
          </a:xfrm>
          <a:prstGeom prst="rect">
            <a:avLst/>
          </a:prstGeom>
          <a:noFill/>
          <a:ln>
            <a:noFill/>
          </a:ln>
        </p:spPr>
        <p:txBody>
          <a:bodyPr spcFirstLastPara="1" wrap="square" lIns="95069" tIns="47509" rIns="95069" bIns="47509" anchor="t" anchorCtr="0">
            <a:noAutofit/>
          </a:bodyPr>
          <a:lstStyle/>
          <a:p>
            <a:pPr>
              <a:buSzPts val="1400"/>
            </a:pPr>
            <a:endParaRPr dirty="0"/>
          </a:p>
        </p:txBody>
      </p:sp>
      <p:sp>
        <p:nvSpPr>
          <p:cNvPr id="704" name="Google Shape;704;p28:notes"/>
          <p:cNvSpPr>
            <a:spLocks noGrp="1" noRot="1" noChangeAspect="1"/>
          </p:cNvSpPr>
          <p:nvPr>
            <p:ph type="sldImg" idx="2"/>
          </p:nvPr>
        </p:nvSpPr>
        <p:spPr>
          <a:xfrm>
            <a:off x="1460500" y="1182688"/>
            <a:ext cx="4257675" cy="31940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114120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2"/>
        <p:cNvGrpSpPr/>
        <p:nvPr/>
      </p:nvGrpSpPr>
      <p:grpSpPr>
        <a:xfrm>
          <a:off x="0" y="0"/>
          <a:ext cx="0" cy="0"/>
          <a:chOff x="0" y="0"/>
          <a:chExt cx="0" cy="0"/>
        </a:xfrm>
      </p:grpSpPr>
      <p:sp>
        <p:nvSpPr>
          <p:cNvPr id="703" name="Google Shape;703;p28:notes"/>
          <p:cNvSpPr txBox="1">
            <a:spLocks noGrp="1"/>
          </p:cNvSpPr>
          <p:nvPr>
            <p:ph type="body" idx="1"/>
          </p:nvPr>
        </p:nvSpPr>
        <p:spPr>
          <a:xfrm>
            <a:off x="717917" y="4554670"/>
            <a:ext cx="5743335" cy="3726550"/>
          </a:xfrm>
          <a:prstGeom prst="rect">
            <a:avLst/>
          </a:prstGeom>
          <a:noFill/>
          <a:ln>
            <a:noFill/>
          </a:ln>
        </p:spPr>
        <p:txBody>
          <a:bodyPr spcFirstLastPara="1" wrap="square" lIns="95069" tIns="47509" rIns="95069" bIns="47509" anchor="t" anchorCtr="0">
            <a:noAutofit/>
          </a:bodyPr>
          <a:lstStyle/>
          <a:p>
            <a:pPr>
              <a:buSzPts val="1400"/>
            </a:pPr>
            <a:endParaRPr dirty="0"/>
          </a:p>
        </p:txBody>
      </p:sp>
      <p:sp>
        <p:nvSpPr>
          <p:cNvPr id="704" name="Google Shape;704;p28:notes"/>
          <p:cNvSpPr>
            <a:spLocks noGrp="1" noRot="1" noChangeAspect="1"/>
          </p:cNvSpPr>
          <p:nvPr>
            <p:ph type="sldImg" idx="2"/>
          </p:nvPr>
        </p:nvSpPr>
        <p:spPr>
          <a:xfrm>
            <a:off x="1460500" y="1182688"/>
            <a:ext cx="4257675" cy="31940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130677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22.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5.jpg"/><Relationship Id="rId1" Type="http://schemas.openxmlformats.org/officeDocument/2006/relationships/slideMaster" Target="../slideMasters/slideMaster1.xml"/><Relationship Id="rId4" Type="http://schemas.openxmlformats.org/officeDocument/2006/relationships/image" Target="../media/image22.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jpg"/><Relationship Id="rId1" Type="http://schemas.openxmlformats.org/officeDocument/2006/relationships/slideMaster" Target="../slideMasters/slideMaster1.xml"/><Relationship Id="rId4" Type="http://schemas.openxmlformats.org/officeDocument/2006/relationships/image" Target="../media/image23.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tags" Target="../tags/tag2.xml"/><Relationship Id="rId5" Type="http://schemas.openxmlformats.org/officeDocument/2006/relationships/image" Target="../media/image27.png"/><Relationship Id="rId4" Type="http://schemas.openxmlformats.org/officeDocument/2006/relationships/image" Target="../media/image26.emf"/></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11.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Master" Target="../slideMasters/slideMaster3.xml"/><Relationship Id="rId5" Type="http://schemas.openxmlformats.org/officeDocument/2006/relationships/image" Target="../media/image12.png"/><Relationship Id="rId4" Type="http://schemas.openxmlformats.org/officeDocument/2006/relationships/image" Target="../media/image11.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Master" Target="../slideMasters/slideMaster3.xml"/><Relationship Id="rId4" Type="http://schemas.openxmlformats.org/officeDocument/2006/relationships/image" Target="../media/image11.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jp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jpg"/><Relationship Id="rId1" Type="http://schemas.openxmlformats.org/officeDocument/2006/relationships/slideMaster" Target="../slideMasters/slideMaster3.xml"/><Relationship Id="rId4" Type="http://schemas.openxmlformats.org/officeDocument/2006/relationships/image" Target="../media/image11.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7.jp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jp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3.xml"/><Relationship Id="rId4" Type="http://schemas.openxmlformats.org/officeDocument/2006/relationships/image" Target="../media/image22.pn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5.jpg"/><Relationship Id="rId1" Type="http://schemas.openxmlformats.org/officeDocument/2006/relationships/slideMaster" Target="../slideMasters/slideMaster3.xml"/><Relationship Id="rId4" Type="http://schemas.openxmlformats.org/officeDocument/2006/relationships/image" Target="../media/image22.pn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jpg"/><Relationship Id="rId1" Type="http://schemas.openxmlformats.org/officeDocument/2006/relationships/slideMaster" Target="../slideMasters/slideMaster3.xml"/><Relationship Id="rId4" Type="http://schemas.openxmlformats.org/officeDocument/2006/relationships/image" Target="../media/image23.pn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emf"/><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jp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7.jp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1">
    <p:spTree>
      <p:nvGrpSpPr>
        <p:cNvPr id="1" name=""/>
        <p:cNvGrpSpPr/>
        <p:nvPr/>
      </p:nvGrpSpPr>
      <p:grpSpPr>
        <a:xfrm>
          <a:off x="0" y="0"/>
          <a:ext cx="0" cy="0"/>
          <a:chOff x="0" y="0"/>
          <a:chExt cx="0" cy="0"/>
        </a:xfrm>
      </p:grpSpPr>
      <p:pic>
        <p:nvPicPr>
          <p:cNvPr id="24" name="Picture 23" descr="A person wearing glasses&#10;&#10;Description automatically generated with low confidence">
            <a:extLst>
              <a:ext uri="{FF2B5EF4-FFF2-40B4-BE49-F238E27FC236}">
                <a16:creationId xmlns:a16="http://schemas.microsoft.com/office/drawing/2014/main" id="{549CAC52-D62A-48D9-82C0-15AE602B3A4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0" name="Picture 29" descr="Shape, arrow&#10;&#10;Description automatically generated">
            <a:extLst>
              <a:ext uri="{FF2B5EF4-FFF2-40B4-BE49-F238E27FC236}">
                <a16:creationId xmlns:a16="http://schemas.microsoft.com/office/drawing/2014/main" id="{0A7802A0-E427-4E50-AAA5-ABCEDB1CF90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7763" b="19354"/>
          <a:stretch/>
        </p:blipFill>
        <p:spPr>
          <a:xfrm>
            <a:off x="0" y="3692952"/>
            <a:ext cx="4998607" cy="3165048"/>
          </a:xfrm>
          <a:prstGeom prst="rect">
            <a:avLst/>
          </a:prstGeom>
        </p:spPr>
      </p:pic>
      <p:sp>
        <p:nvSpPr>
          <p:cNvPr id="26" name="Text Placeholder 30">
            <a:extLst>
              <a:ext uri="{FF2B5EF4-FFF2-40B4-BE49-F238E27FC236}">
                <a16:creationId xmlns:a16="http://schemas.microsoft.com/office/drawing/2014/main" id="{820E9752-91DD-4E03-98BD-3CE9A8CF4D61}"/>
              </a:ext>
            </a:extLst>
          </p:cNvPr>
          <p:cNvSpPr>
            <a:spLocks noGrp="1"/>
          </p:cNvSpPr>
          <p:nvPr>
            <p:ph type="body" sz="quarter" idx="10" hasCustomPrompt="1"/>
          </p:nvPr>
        </p:nvSpPr>
        <p:spPr>
          <a:xfrm>
            <a:off x="783771" y="3926508"/>
            <a:ext cx="3943588" cy="445432"/>
          </a:xfrm>
          <a:prstGeom prst="rect">
            <a:avLst/>
          </a:prstGeom>
        </p:spPr>
        <p:txBody>
          <a:bodyPr anchor="ctr"/>
          <a:lstStyle>
            <a:lvl1pPr marL="0" indent="0">
              <a:lnSpc>
                <a:spcPct val="100000"/>
              </a:lnSpc>
              <a:buNone/>
              <a:defRPr sz="1800">
                <a:solidFill>
                  <a:srgbClr val="ABCBF1"/>
                </a:solidFill>
                <a:latin typeface="Arial" panose="020B0604020202020204" pitchFamily="34" charset="0"/>
                <a:cs typeface="Arial" panose="020B0604020202020204" pitchFamily="34" charset="0"/>
              </a:defRPr>
            </a:lvl1pPr>
          </a:lstStyle>
          <a:p>
            <a:pPr lvl="0"/>
            <a:r>
              <a:rPr lang="en-US" dirty="0"/>
              <a:t>Click to add subtitle</a:t>
            </a:r>
          </a:p>
        </p:txBody>
      </p:sp>
      <p:sp>
        <p:nvSpPr>
          <p:cNvPr id="27" name="Title 25">
            <a:extLst>
              <a:ext uri="{FF2B5EF4-FFF2-40B4-BE49-F238E27FC236}">
                <a16:creationId xmlns:a16="http://schemas.microsoft.com/office/drawing/2014/main" id="{67C3746E-7650-4BA6-B810-4F73771130D4}"/>
              </a:ext>
            </a:extLst>
          </p:cNvPr>
          <p:cNvSpPr>
            <a:spLocks noGrp="1"/>
          </p:cNvSpPr>
          <p:nvPr>
            <p:ph type="title" hasCustomPrompt="1"/>
          </p:nvPr>
        </p:nvSpPr>
        <p:spPr>
          <a:xfrm>
            <a:off x="783772" y="3127663"/>
            <a:ext cx="3943589" cy="774234"/>
          </a:xfrm>
          <a:prstGeom prst="rect">
            <a:avLst/>
          </a:prstGeom>
        </p:spPr>
        <p:txBody>
          <a:bodyPr anchor="b"/>
          <a:lstStyle>
            <a:lvl1pPr>
              <a:lnSpc>
                <a:spcPct val="100000"/>
              </a:lnSpc>
              <a:defRPr sz="2700" b="0" spc="0">
                <a:solidFill>
                  <a:schemeClr val="bg1"/>
                </a:solidFill>
                <a:latin typeface="Arial" panose="020B0604020202020204" pitchFamily="34" charset="0"/>
                <a:cs typeface="Arial" panose="020B0604020202020204" pitchFamily="34" charset="0"/>
              </a:defRPr>
            </a:lvl1pPr>
          </a:lstStyle>
          <a:p>
            <a:r>
              <a:rPr lang="en-US" dirty="0"/>
              <a:t>Click to add master title</a:t>
            </a:r>
          </a:p>
        </p:txBody>
      </p:sp>
      <p:pic>
        <p:nvPicPr>
          <p:cNvPr id="28" name="Picture 27">
            <a:extLst>
              <a:ext uri="{FF2B5EF4-FFF2-40B4-BE49-F238E27FC236}">
                <a16:creationId xmlns:a16="http://schemas.microsoft.com/office/drawing/2014/main" id="{6CF73861-388F-4638-ABD4-D4DADE3F3B8E}"/>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338716" y="429325"/>
            <a:ext cx="1835664" cy="774234"/>
          </a:xfrm>
          <a:prstGeom prst="rect">
            <a:avLst/>
          </a:prstGeom>
        </p:spPr>
      </p:pic>
      <p:sp>
        <p:nvSpPr>
          <p:cNvPr id="29" name="Text Placeholder 30">
            <a:extLst>
              <a:ext uri="{FF2B5EF4-FFF2-40B4-BE49-F238E27FC236}">
                <a16:creationId xmlns:a16="http://schemas.microsoft.com/office/drawing/2014/main" id="{9F63C79E-D61D-4B1B-89C3-56A268C80889}"/>
              </a:ext>
            </a:extLst>
          </p:cNvPr>
          <p:cNvSpPr>
            <a:spLocks noGrp="1"/>
          </p:cNvSpPr>
          <p:nvPr>
            <p:ph type="body" sz="quarter" idx="11" hasCustomPrompt="1"/>
          </p:nvPr>
        </p:nvSpPr>
        <p:spPr>
          <a:xfrm>
            <a:off x="783771" y="4398431"/>
            <a:ext cx="3943588" cy="445433"/>
          </a:xfrm>
          <a:prstGeom prst="rect">
            <a:avLst/>
          </a:prstGeom>
        </p:spPr>
        <p:txBody>
          <a:bodyPr anchor="ctr"/>
          <a:lstStyle>
            <a:lvl1pPr marL="0" indent="0">
              <a:lnSpc>
                <a:spcPct val="100000"/>
              </a:lnSpc>
              <a:buNone/>
              <a:defRPr sz="1350">
                <a:solidFill>
                  <a:srgbClr val="ABCBF1"/>
                </a:solidFill>
                <a:latin typeface="Arial" panose="020B0604020202020204" pitchFamily="34" charset="0"/>
                <a:cs typeface="Arial" panose="020B0604020202020204" pitchFamily="34" charset="0"/>
              </a:defRPr>
            </a:lvl1pPr>
          </a:lstStyle>
          <a:p>
            <a:pPr lvl="0"/>
            <a:r>
              <a:rPr lang="en-US" dirty="0"/>
              <a:t>Click to add date</a:t>
            </a:r>
          </a:p>
        </p:txBody>
      </p:sp>
    </p:spTree>
    <p:extLst>
      <p:ext uri="{BB962C8B-B14F-4D97-AF65-F5344CB8AC3E}">
        <p14:creationId xmlns:p14="http://schemas.microsoft.com/office/powerpoint/2010/main" val="416911238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able of Contents / Agenda">
    <p:spTree>
      <p:nvGrpSpPr>
        <p:cNvPr id="1" name=""/>
        <p:cNvGrpSpPr/>
        <p:nvPr/>
      </p:nvGrpSpPr>
      <p:grpSpPr>
        <a:xfrm>
          <a:off x="0" y="0"/>
          <a:ext cx="0" cy="0"/>
          <a:chOff x="0" y="0"/>
          <a:chExt cx="0" cy="0"/>
        </a:xfrm>
      </p:grpSpPr>
      <p:sp>
        <p:nvSpPr>
          <p:cNvPr id="35" name="Title 14">
            <a:extLst>
              <a:ext uri="{FF2B5EF4-FFF2-40B4-BE49-F238E27FC236}">
                <a16:creationId xmlns:a16="http://schemas.microsoft.com/office/drawing/2014/main" id="{1D011C25-17E2-4A58-A6BF-F18912ECCD6F}"/>
              </a:ext>
            </a:extLst>
          </p:cNvPr>
          <p:cNvSpPr>
            <a:spLocks noGrp="1"/>
          </p:cNvSpPr>
          <p:nvPr>
            <p:ph type="title" hasCustomPrompt="1"/>
          </p:nvPr>
        </p:nvSpPr>
        <p:spPr>
          <a:xfrm>
            <a:off x="411361" y="340151"/>
            <a:ext cx="8321278" cy="625320"/>
          </a:xfrm>
          <a:prstGeom prst="rect">
            <a:avLst/>
          </a:prstGeom>
        </p:spPr>
        <p:txBody>
          <a:bodyPr tIns="0" bIns="0"/>
          <a:lstStyle>
            <a:lvl1pPr>
              <a:defRPr sz="2400" b="0" spc="0">
                <a:solidFill>
                  <a:srgbClr val="060A51"/>
                </a:solidFill>
                <a:latin typeface="Arial" panose="020B0604020202020204" pitchFamily="34" charset="0"/>
                <a:cs typeface="Arial" panose="020B0604020202020204" pitchFamily="34" charset="0"/>
              </a:defRPr>
            </a:lvl1pPr>
          </a:lstStyle>
          <a:p>
            <a:r>
              <a:rPr lang="en-US" dirty="0"/>
              <a:t>Agenda</a:t>
            </a:r>
          </a:p>
        </p:txBody>
      </p:sp>
      <p:sp>
        <p:nvSpPr>
          <p:cNvPr id="38" name="Content Placeholder 2">
            <a:extLst>
              <a:ext uri="{FF2B5EF4-FFF2-40B4-BE49-F238E27FC236}">
                <a16:creationId xmlns:a16="http://schemas.microsoft.com/office/drawing/2014/main" id="{9495B67A-BB72-4806-9F25-64955F4345FB}"/>
              </a:ext>
            </a:extLst>
          </p:cNvPr>
          <p:cNvSpPr>
            <a:spLocks noGrp="1"/>
          </p:cNvSpPr>
          <p:nvPr>
            <p:ph sz="half" idx="1" hasCustomPrompt="1"/>
          </p:nvPr>
        </p:nvSpPr>
        <p:spPr>
          <a:xfrm>
            <a:off x="411361" y="1142999"/>
            <a:ext cx="4160639" cy="4934453"/>
          </a:xfrm>
          <a:prstGeom prst="rect">
            <a:avLst/>
          </a:prstGeom>
        </p:spPr>
        <p:txBody>
          <a:bodyPr rIns="90000">
            <a:noAutofit/>
          </a:bodyPr>
          <a:lstStyle>
            <a:lvl1pPr>
              <a:spcBef>
                <a:spcPts val="600"/>
              </a:spcBef>
              <a:buFont typeface="+mj-lt"/>
              <a:buAutoNum type="arabicPeriod"/>
              <a:defRPr sz="1500">
                <a:solidFill>
                  <a:srgbClr val="4A4A4A"/>
                </a:solidFill>
                <a:latin typeface="Arial" panose="020B0604020202020204" pitchFamily="34" charset="0"/>
                <a:cs typeface="Arial" panose="020B0604020202020204" pitchFamily="34" charset="0"/>
              </a:defRPr>
            </a:lvl1pPr>
            <a:lvl2pPr marL="604829" indent="-257175">
              <a:lnSpc>
                <a:spcPct val="105000"/>
              </a:lnSpc>
              <a:spcBef>
                <a:spcPts val="150"/>
              </a:spcBef>
              <a:spcAft>
                <a:spcPts val="150"/>
              </a:spcAft>
              <a:buFont typeface="+mj-lt"/>
              <a:buAutoNum type="arabicPeriod"/>
              <a:defRPr sz="1350">
                <a:solidFill>
                  <a:srgbClr val="4A4A4A"/>
                </a:solidFill>
                <a:latin typeface="Arial" panose="020B0604020202020204" pitchFamily="34" charset="0"/>
                <a:cs typeface="Arial" panose="020B0604020202020204" pitchFamily="34" charset="0"/>
              </a:defRPr>
            </a:lvl2pPr>
            <a:lvl3pPr marL="882635" indent="-257175">
              <a:buFont typeface="+mj-lt"/>
              <a:buAutoNum type="arabicPeriod"/>
              <a:defRPr sz="1200">
                <a:solidFill>
                  <a:srgbClr val="4A4A4A"/>
                </a:solidFill>
                <a:latin typeface="Arial" panose="020B0604020202020204" pitchFamily="34" charset="0"/>
                <a:cs typeface="Arial" panose="020B0604020202020204" pitchFamily="34" charset="0"/>
              </a:defRPr>
            </a:lvl3pPr>
            <a:lvl4pPr marL="1142972" indent="-228594">
              <a:buFont typeface="+mj-lt"/>
              <a:buAutoNum type="arabicPeriod"/>
              <a:defRPr sz="1050">
                <a:solidFill>
                  <a:srgbClr val="4A4A4A"/>
                </a:solidFill>
                <a:latin typeface="Arial" panose="020B0604020202020204" pitchFamily="34" charset="0"/>
                <a:cs typeface="Arial" panose="020B0604020202020204" pitchFamily="34" charset="0"/>
              </a:defRPr>
            </a:lvl4pPr>
            <a:lvl5pPr marL="1371566" indent="-228594">
              <a:buFont typeface="+mj-lt"/>
              <a:buAutoNum type="arabicPeriod"/>
              <a:defRPr sz="1050">
                <a:solidFill>
                  <a:srgbClr val="4A4A4A"/>
                </a:solidFill>
                <a:latin typeface="Arial" panose="020B0604020202020204" pitchFamily="34" charset="0"/>
                <a:cs typeface="Arial" panose="020B0604020202020204" pitchFamily="34" charset="0"/>
              </a:defRPr>
            </a:lvl5pPr>
            <a:lvl6pPr>
              <a:defRPr sz="1349"/>
            </a:lvl6pPr>
            <a:lvl7pPr>
              <a:defRPr sz="1349"/>
            </a:lvl7pPr>
            <a:lvl8pPr>
              <a:defRPr sz="1349"/>
            </a:lvl8pPr>
            <a:lvl9pPr>
              <a:defRPr sz="1349"/>
            </a:lvl9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Footer Placeholder 4">
            <a:extLst>
              <a:ext uri="{FF2B5EF4-FFF2-40B4-BE49-F238E27FC236}">
                <a16:creationId xmlns:a16="http://schemas.microsoft.com/office/drawing/2014/main" id="{7F53800C-FD28-45E8-ADA2-9FA33507C866}"/>
              </a:ext>
            </a:extLst>
          </p:cNvPr>
          <p:cNvSpPr>
            <a:spLocks noGrp="1"/>
          </p:cNvSpPr>
          <p:nvPr>
            <p:ph type="ftr" sz="quarter" idx="3"/>
          </p:nvPr>
        </p:nvSpPr>
        <p:spPr>
          <a:xfrm>
            <a:off x="726416" y="6448273"/>
            <a:ext cx="3657600" cy="256545"/>
          </a:xfrm>
          <a:prstGeom prst="rect">
            <a:avLst/>
          </a:prstGeom>
        </p:spPr>
        <p:txBody>
          <a:bodyPr lIns="0"/>
          <a:lstStyle>
            <a:lvl1pPr algn="l">
              <a:defRPr sz="750">
                <a:solidFill>
                  <a:schemeClr val="bg1">
                    <a:lumMod val="50000"/>
                  </a:schemeClr>
                </a:solidFill>
              </a:defRPr>
            </a:lvl1pPr>
          </a:lstStyle>
          <a:p>
            <a:pPr>
              <a:defRPr/>
            </a:pPr>
            <a:r>
              <a:rPr lang="en-US" altLang="en-US" dirty="0"/>
              <a:t>© 2022 Quorum Software. All Rights Reserved.</a:t>
            </a:r>
          </a:p>
        </p:txBody>
      </p:sp>
      <p:sp>
        <p:nvSpPr>
          <p:cNvPr id="16" name="Slide Number Placeholder 5">
            <a:extLst>
              <a:ext uri="{FF2B5EF4-FFF2-40B4-BE49-F238E27FC236}">
                <a16:creationId xmlns:a16="http://schemas.microsoft.com/office/drawing/2014/main" id="{719C84E7-FB96-4CC2-826C-F975325169EF}"/>
              </a:ext>
            </a:extLst>
          </p:cNvPr>
          <p:cNvSpPr>
            <a:spLocks noGrp="1"/>
          </p:cNvSpPr>
          <p:nvPr>
            <p:ph type="sldNum" sz="quarter" idx="4"/>
          </p:nvPr>
        </p:nvSpPr>
        <p:spPr>
          <a:xfrm>
            <a:off x="180563" y="6448273"/>
            <a:ext cx="294882" cy="256545"/>
          </a:xfrm>
          <a:prstGeom prst="rect">
            <a:avLst/>
          </a:prstGeom>
        </p:spPr>
        <p:txBody>
          <a:bodyPr lIns="0" tIns="0" rIns="0" bIns="0" anchor="ctr"/>
          <a:lstStyle>
            <a:lvl1pPr algn="l">
              <a:defRPr sz="1050" b="0">
                <a:solidFill>
                  <a:schemeClr val="bg1">
                    <a:lumMod val="50000"/>
                  </a:schemeClr>
                </a:solidFill>
              </a:defRPr>
            </a:lvl1pPr>
          </a:lstStyle>
          <a:p>
            <a:pPr>
              <a:defRPr/>
            </a:pPr>
            <a:fld id="{1AF95084-0C59-48C6-AF2A-5E12A39AC9FF}" type="slidenum">
              <a:rPr lang="en-US" altLang="en-US" smtClean="0"/>
              <a:pPr>
                <a:defRPr/>
              </a:pPr>
              <a:t>‹#›</a:t>
            </a:fld>
            <a:endParaRPr lang="en-US" altLang="en-US" dirty="0"/>
          </a:p>
        </p:txBody>
      </p:sp>
    </p:spTree>
    <p:extLst>
      <p:ext uri="{BB962C8B-B14F-4D97-AF65-F5344CB8AC3E}">
        <p14:creationId xmlns:p14="http://schemas.microsoft.com/office/powerpoint/2010/main" val="3207909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5" name="Title 14">
            <a:extLst>
              <a:ext uri="{FF2B5EF4-FFF2-40B4-BE49-F238E27FC236}">
                <a16:creationId xmlns:a16="http://schemas.microsoft.com/office/drawing/2014/main" id="{1D011C25-17E2-4A58-A6BF-F18912ECCD6F}"/>
              </a:ext>
            </a:extLst>
          </p:cNvPr>
          <p:cNvSpPr>
            <a:spLocks noGrp="1"/>
          </p:cNvSpPr>
          <p:nvPr>
            <p:ph type="title" hasCustomPrompt="1"/>
          </p:nvPr>
        </p:nvSpPr>
        <p:spPr>
          <a:xfrm>
            <a:off x="411361" y="340151"/>
            <a:ext cx="8321278" cy="625320"/>
          </a:xfrm>
          <a:prstGeom prst="rect">
            <a:avLst/>
          </a:prstGeom>
        </p:spPr>
        <p:txBody>
          <a:bodyPr tIns="0" bIns="0"/>
          <a:lstStyle>
            <a:lvl1pPr>
              <a:defRPr sz="2400" b="0" spc="0">
                <a:solidFill>
                  <a:srgbClr val="060A51"/>
                </a:solidFill>
                <a:latin typeface="Arial" panose="020B0604020202020204" pitchFamily="34" charset="0"/>
                <a:cs typeface="Arial" panose="020B0604020202020204" pitchFamily="34" charset="0"/>
              </a:defRPr>
            </a:lvl1pPr>
          </a:lstStyle>
          <a:p>
            <a:r>
              <a:rPr lang="en-US" dirty="0"/>
              <a:t>Click to add title</a:t>
            </a:r>
          </a:p>
        </p:txBody>
      </p:sp>
      <p:sp>
        <p:nvSpPr>
          <p:cNvPr id="9" name="Footer Placeholder 4">
            <a:extLst>
              <a:ext uri="{FF2B5EF4-FFF2-40B4-BE49-F238E27FC236}">
                <a16:creationId xmlns:a16="http://schemas.microsoft.com/office/drawing/2014/main" id="{DF01241F-DCAF-4255-A17E-8AED7B338DF1}"/>
              </a:ext>
            </a:extLst>
          </p:cNvPr>
          <p:cNvSpPr>
            <a:spLocks noGrp="1"/>
          </p:cNvSpPr>
          <p:nvPr>
            <p:ph type="ftr" sz="quarter" idx="3"/>
          </p:nvPr>
        </p:nvSpPr>
        <p:spPr>
          <a:xfrm>
            <a:off x="726416" y="6448273"/>
            <a:ext cx="3657600" cy="256545"/>
          </a:xfrm>
          <a:prstGeom prst="rect">
            <a:avLst/>
          </a:prstGeom>
        </p:spPr>
        <p:txBody>
          <a:bodyPr lIns="0"/>
          <a:lstStyle>
            <a:lvl1pPr algn="l">
              <a:defRPr sz="750">
                <a:solidFill>
                  <a:schemeClr val="bg1">
                    <a:lumMod val="50000"/>
                  </a:schemeClr>
                </a:solidFill>
              </a:defRPr>
            </a:lvl1pPr>
          </a:lstStyle>
          <a:p>
            <a:pPr>
              <a:defRPr/>
            </a:pPr>
            <a:r>
              <a:rPr lang="en-US" altLang="en-US" dirty="0"/>
              <a:t>© 2022 Quorum Software. All Rights Reserved.</a:t>
            </a:r>
          </a:p>
        </p:txBody>
      </p:sp>
      <p:sp>
        <p:nvSpPr>
          <p:cNvPr id="10" name="Slide Number Placeholder 5">
            <a:extLst>
              <a:ext uri="{FF2B5EF4-FFF2-40B4-BE49-F238E27FC236}">
                <a16:creationId xmlns:a16="http://schemas.microsoft.com/office/drawing/2014/main" id="{0EEDF264-8339-4A78-AAC6-164B4C7A7D46}"/>
              </a:ext>
            </a:extLst>
          </p:cNvPr>
          <p:cNvSpPr>
            <a:spLocks noGrp="1"/>
          </p:cNvSpPr>
          <p:nvPr>
            <p:ph type="sldNum" sz="quarter" idx="4"/>
          </p:nvPr>
        </p:nvSpPr>
        <p:spPr>
          <a:xfrm>
            <a:off x="180563" y="6448273"/>
            <a:ext cx="294882" cy="256545"/>
          </a:xfrm>
          <a:prstGeom prst="rect">
            <a:avLst/>
          </a:prstGeom>
        </p:spPr>
        <p:txBody>
          <a:bodyPr lIns="0" tIns="0" rIns="0" bIns="0" anchor="ctr"/>
          <a:lstStyle>
            <a:lvl1pPr algn="l">
              <a:defRPr sz="1050" b="0">
                <a:solidFill>
                  <a:schemeClr val="bg1">
                    <a:lumMod val="50000"/>
                  </a:schemeClr>
                </a:solidFill>
              </a:defRPr>
            </a:lvl1pPr>
          </a:lstStyle>
          <a:p>
            <a:pPr>
              <a:defRPr/>
            </a:pPr>
            <a:fld id="{1AF95084-0C59-48C6-AF2A-5E12A39AC9FF}" type="slidenum">
              <a:rPr lang="en-US" altLang="en-US" smtClean="0"/>
              <a:pPr>
                <a:defRPr/>
              </a:pPr>
              <a:t>‹#›</a:t>
            </a:fld>
            <a:endParaRPr lang="en-US" altLang="en-US" dirty="0"/>
          </a:p>
        </p:txBody>
      </p:sp>
    </p:spTree>
    <p:extLst>
      <p:ext uri="{BB962C8B-B14F-4D97-AF65-F5344CB8AC3E}">
        <p14:creationId xmlns:p14="http://schemas.microsoft.com/office/powerpoint/2010/main" val="3730012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 Blue Backgroun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469BE62-C6AD-4EB4-A9FA-EF63662D43B6}"/>
              </a:ext>
            </a:extLst>
          </p:cNvPr>
          <p:cNvSpPr/>
          <p:nvPr userDrawn="1"/>
        </p:nvSpPr>
        <p:spPr>
          <a:xfrm>
            <a:off x="1" y="1"/>
            <a:ext cx="9144000" cy="6858000"/>
          </a:xfrm>
          <a:prstGeom prst="rect">
            <a:avLst/>
          </a:prstGeom>
          <a:solidFill>
            <a:srgbClr val="005B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itle 14">
            <a:extLst>
              <a:ext uri="{FF2B5EF4-FFF2-40B4-BE49-F238E27FC236}">
                <a16:creationId xmlns:a16="http://schemas.microsoft.com/office/drawing/2014/main" id="{1D011C25-17E2-4A58-A6BF-F18912ECCD6F}"/>
              </a:ext>
            </a:extLst>
          </p:cNvPr>
          <p:cNvSpPr>
            <a:spLocks noGrp="1"/>
          </p:cNvSpPr>
          <p:nvPr>
            <p:ph type="title" hasCustomPrompt="1"/>
          </p:nvPr>
        </p:nvSpPr>
        <p:spPr>
          <a:xfrm>
            <a:off x="411361" y="340151"/>
            <a:ext cx="8321278" cy="625320"/>
          </a:xfrm>
          <a:prstGeom prst="rect">
            <a:avLst/>
          </a:prstGeom>
        </p:spPr>
        <p:txBody>
          <a:bodyPr tIns="0" bIns="0"/>
          <a:lstStyle>
            <a:lvl1pPr>
              <a:defRPr sz="2400" b="0" spc="0">
                <a:solidFill>
                  <a:schemeClr val="bg1"/>
                </a:solidFill>
                <a:latin typeface="Arial" panose="020B0604020202020204" pitchFamily="34" charset="0"/>
                <a:cs typeface="Arial" panose="020B0604020202020204" pitchFamily="34" charset="0"/>
              </a:defRPr>
            </a:lvl1pPr>
          </a:lstStyle>
          <a:p>
            <a:r>
              <a:rPr lang="en-US" dirty="0"/>
              <a:t>Click to add title</a:t>
            </a:r>
          </a:p>
        </p:txBody>
      </p:sp>
      <p:sp>
        <p:nvSpPr>
          <p:cNvPr id="9" name="Footer Placeholder 4">
            <a:extLst>
              <a:ext uri="{FF2B5EF4-FFF2-40B4-BE49-F238E27FC236}">
                <a16:creationId xmlns:a16="http://schemas.microsoft.com/office/drawing/2014/main" id="{DF01241F-DCAF-4255-A17E-8AED7B338DF1}"/>
              </a:ext>
            </a:extLst>
          </p:cNvPr>
          <p:cNvSpPr>
            <a:spLocks noGrp="1"/>
          </p:cNvSpPr>
          <p:nvPr>
            <p:ph type="ftr" sz="quarter" idx="3"/>
          </p:nvPr>
        </p:nvSpPr>
        <p:spPr>
          <a:xfrm>
            <a:off x="726416" y="6448273"/>
            <a:ext cx="3657600" cy="256545"/>
          </a:xfrm>
          <a:prstGeom prst="rect">
            <a:avLst/>
          </a:prstGeom>
        </p:spPr>
        <p:txBody>
          <a:bodyPr lIns="0"/>
          <a:lstStyle>
            <a:lvl1pPr algn="l">
              <a:defRPr sz="750">
                <a:solidFill>
                  <a:schemeClr val="bg1"/>
                </a:solidFill>
              </a:defRPr>
            </a:lvl1pPr>
          </a:lstStyle>
          <a:p>
            <a:pPr>
              <a:defRPr/>
            </a:pPr>
            <a:r>
              <a:rPr lang="en-US" altLang="en-US" dirty="0"/>
              <a:t>© 2022 Quorum Software. All Rights Reserved.</a:t>
            </a:r>
          </a:p>
        </p:txBody>
      </p:sp>
      <p:sp>
        <p:nvSpPr>
          <p:cNvPr id="10" name="Slide Number Placeholder 5">
            <a:extLst>
              <a:ext uri="{FF2B5EF4-FFF2-40B4-BE49-F238E27FC236}">
                <a16:creationId xmlns:a16="http://schemas.microsoft.com/office/drawing/2014/main" id="{0EEDF264-8339-4A78-AAC6-164B4C7A7D46}"/>
              </a:ext>
            </a:extLst>
          </p:cNvPr>
          <p:cNvSpPr>
            <a:spLocks noGrp="1"/>
          </p:cNvSpPr>
          <p:nvPr>
            <p:ph type="sldNum" sz="quarter" idx="4"/>
          </p:nvPr>
        </p:nvSpPr>
        <p:spPr>
          <a:xfrm>
            <a:off x="180563" y="6448273"/>
            <a:ext cx="294882" cy="256545"/>
          </a:xfrm>
          <a:prstGeom prst="rect">
            <a:avLst/>
          </a:prstGeom>
        </p:spPr>
        <p:txBody>
          <a:bodyPr lIns="0" tIns="0" rIns="0" bIns="0" anchor="ctr"/>
          <a:lstStyle>
            <a:lvl1pPr algn="l">
              <a:defRPr sz="1050" b="0">
                <a:solidFill>
                  <a:schemeClr val="bg1"/>
                </a:solidFill>
              </a:defRPr>
            </a:lvl1pPr>
          </a:lstStyle>
          <a:p>
            <a:pPr>
              <a:defRPr/>
            </a:pPr>
            <a:fld id="{1AF95084-0C59-48C6-AF2A-5E12A39AC9FF}" type="slidenum">
              <a:rPr lang="en-US" altLang="en-US" smtClean="0"/>
              <a:pPr>
                <a:defRPr/>
              </a:pPr>
              <a:t>‹#›</a:t>
            </a:fld>
            <a:endParaRPr lang="en-US" altLang="en-US" dirty="0"/>
          </a:p>
        </p:txBody>
      </p:sp>
      <p:grpSp>
        <p:nvGrpSpPr>
          <p:cNvPr id="6" name="Group 5">
            <a:extLst>
              <a:ext uri="{FF2B5EF4-FFF2-40B4-BE49-F238E27FC236}">
                <a16:creationId xmlns:a16="http://schemas.microsoft.com/office/drawing/2014/main" id="{650F90CE-2B12-4706-836C-103F4FC607E7}"/>
              </a:ext>
            </a:extLst>
          </p:cNvPr>
          <p:cNvGrpSpPr/>
          <p:nvPr userDrawn="1"/>
        </p:nvGrpSpPr>
        <p:grpSpPr>
          <a:xfrm>
            <a:off x="475445" y="6389988"/>
            <a:ext cx="7477064" cy="320589"/>
            <a:chOff x="633926" y="6400556"/>
            <a:chExt cx="9969419" cy="320589"/>
          </a:xfrm>
        </p:grpSpPr>
        <p:cxnSp>
          <p:nvCxnSpPr>
            <p:cNvPr id="7" name="Straight Connector 6">
              <a:extLst>
                <a:ext uri="{FF2B5EF4-FFF2-40B4-BE49-F238E27FC236}">
                  <a16:creationId xmlns:a16="http://schemas.microsoft.com/office/drawing/2014/main" id="{ACAEBD67-029E-4038-8BED-907DB09CC838}"/>
                </a:ext>
              </a:extLst>
            </p:cNvPr>
            <p:cNvCxnSpPr>
              <a:cxnSpLocks/>
            </p:cNvCxnSpPr>
            <p:nvPr userDrawn="1"/>
          </p:nvCxnSpPr>
          <p:spPr>
            <a:xfrm flipH="1">
              <a:off x="914400" y="6400782"/>
              <a:ext cx="9688945" cy="0"/>
            </a:xfrm>
            <a:prstGeom prst="line">
              <a:avLst/>
            </a:prstGeom>
            <a:ln w="3175">
              <a:solidFill>
                <a:srgbClr val="C7CED3"/>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B56EEA17-1ECF-4C24-96B0-4BDE50F51C06}"/>
                </a:ext>
              </a:extLst>
            </p:cNvPr>
            <p:cNvCxnSpPr>
              <a:cxnSpLocks/>
            </p:cNvCxnSpPr>
            <p:nvPr userDrawn="1"/>
          </p:nvCxnSpPr>
          <p:spPr>
            <a:xfrm flipH="1">
              <a:off x="633926" y="6400556"/>
              <a:ext cx="283740" cy="320589"/>
            </a:xfrm>
            <a:prstGeom prst="line">
              <a:avLst/>
            </a:prstGeom>
            <a:ln w="3175">
              <a:solidFill>
                <a:srgbClr val="C7CED3"/>
              </a:solidFill>
            </a:ln>
          </p:spPr>
          <p:style>
            <a:lnRef idx="1">
              <a:schemeClr val="accent1"/>
            </a:lnRef>
            <a:fillRef idx="0">
              <a:schemeClr val="accent1"/>
            </a:fillRef>
            <a:effectRef idx="0">
              <a:schemeClr val="accent1"/>
            </a:effectRef>
            <a:fontRef idx="minor">
              <a:schemeClr val="tx1"/>
            </a:fontRef>
          </p:style>
        </p:cxnSp>
      </p:grpSp>
      <p:pic>
        <p:nvPicPr>
          <p:cNvPr id="11" name="Picture 10">
            <a:extLst>
              <a:ext uri="{FF2B5EF4-FFF2-40B4-BE49-F238E27FC236}">
                <a16:creationId xmlns:a16="http://schemas.microsoft.com/office/drawing/2014/main" id="{8324CF48-9605-413B-88F5-58707DE11A3F}"/>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8027133" y="6213270"/>
            <a:ext cx="903617" cy="381122"/>
          </a:xfrm>
          <a:prstGeom prst="rect">
            <a:avLst/>
          </a:prstGeom>
        </p:spPr>
      </p:pic>
      <p:pic>
        <p:nvPicPr>
          <p:cNvPr id="12" name="x_Picture 1">
            <a:extLst>
              <a:ext uri="{FF2B5EF4-FFF2-40B4-BE49-F238E27FC236}">
                <a16:creationId xmlns:a16="http://schemas.microsoft.com/office/drawing/2014/main" id="{C3347DFB-30CF-44D0-B5E8-4FA17637CC84}"/>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880619" y="351564"/>
            <a:ext cx="1050131" cy="428625"/>
          </a:xfrm>
          <a:prstGeom prst="rect">
            <a:avLst/>
          </a:prstGeom>
          <a:noFill/>
          <a:ln>
            <a:noFill/>
          </a:ln>
        </p:spPr>
      </p:pic>
    </p:spTree>
    <p:extLst>
      <p:ext uri="{BB962C8B-B14F-4D97-AF65-F5344CB8AC3E}">
        <p14:creationId xmlns:p14="http://schemas.microsoft.com/office/powerpoint/2010/main" val="2327780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 No Footer">
    <p:spTree>
      <p:nvGrpSpPr>
        <p:cNvPr id="1" name=""/>
        <p:cNvGrpSpPr/>
        <p:nvPr/>
      </p:nvGrpSpPr>
      <p:grpSpPr>
        <a:xfrm>
          <a:off x="0" y="0"/>
          <a:ext cx="0" cy="0"/>
          <a:chOff x="0" y="0"/>
          <a:chExt cx="0" cy="0"/>
        </a:xfrm>
      </p:grpSpPr>
      <p:pic>
        <p:nvPicPr>
          <p:cNvPr id="19" name="Picture 18" descr="A picture containing outdoor object&#10;&#10;Description automatically generated">
            <a:extLst>
              <a:ext uri="{FF2B5EF4-FFF2-40B4-BE49-F238E27FC236}">
                <a16:creationId xmlns:a16="http://schemas.microsoft.com/office/drawing/2014/main" id="{66961F11-8CE0-4F39-9496-AF6D5997FDD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3921" r="20364"/>
          <a:stretch/>
        </p:blipFill>
        <p:spPr>
          <a:xfrm>
            <a:off x="7803066" y="-32950"/>
            <a:ext cx="1340934" cy="1522879"/>
          </a:xfrm>
          <a:prstGeom prst="rect">
            <a:avLst/>
          </a:prstGeom>
        </p:spPr>
      </p:pic>
      <p:sp>
        <p:nvSpPr>
          <p:cNvPr id="35" name="Title 14">
            <a:extLst>
              <a:ext uri="{FF2B5EF4-FFF2-40B4-BE49-F238E27FC236}">
                <a16:creationId xmlns:a16="http://schemas.microsoft.com/office/drawing/2014/main" id="{1D011C25-17E2-4A58-A6BF-F18912ECCD6F}"/>
              </a:ext>
            </a:extLst>
          </p:cNvPr>
          <p:cNvSpPr>
            <a:spLocks noGrp="1"/>
          </p:cNvSpPr>
          <p:nvPr>
            <p:ph type="title" hasCustomPrompt="1"/>
          </p:nvPr>
        </p:nvSpPr>
        <p:spPr>
          <a:xfrm>
            <a:off x="411361" y="340151"/>
            <a:ext cx="8321278" cy="625320"/>
          </a:xfrm>
          <a:prstGeom prst="rect">
            <a:avLst/>
          </a:prstGeom>
        </p:spPr>
        <p:txBody>
          <a:bodyPr tIns="0" bIns="0"/>
          <a:lstStyle>
            <a:lvl1pPr>
              <a:defRPr sz="2400" b="0" spc="0">
                <a:solidFill>
                  <a:schemeClr val="tx1"/>
                </a:solidFill>
                <a:latin typeface="Arial" panose="020B0604020202020204" pitchFamily="34" charset="0"/>
                <a:cs typeface="Arial" panose="020B0604020202020204" pitchFamily="34" charset="0"/>
              </a:defRPr>
            </a:lvl1pPr>
          </a:lstStyle>
          <a:p>
            <a:r>
              <a:rPr lang="en-US" dirty="0"/>
              <a:t>Click to add title</a:t>
            </a:r>
          </a:p>
        </p:txBody>
      </p:sp>
      <p:sp>
        <p:nvSpPr>
          <p:cNvPr id="2" name="Rectangle 1">
            <a:extLst>
              <a:ext uri="{FF2B5EF4-FFF2-40B4-BE49-F238E27FC236}">
                <a16:creationId xmlns:a16="http://schemas.microsoft.com/office/drawing/2014/main" id="{AD986F5D-018D-4F41-91E8-FB17691FF8C0}"/>
              </a:ext>
            </a:extLst>
          </p:cNvPr>
          <p:cNvSpPr/>
          <p:nvPr userDrawn="1"/>
        </p:nvSpPr>
        <p:spPr>
          <a:xfrm>
            <a:off x="0" y="5986022"/>
            <a:ext cx="9144000" cy="8719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35250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Only - Blue Backgroun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469BE62-C6AD-4EB4-A9FA-EF63662D43B6}"/>
              </a:ext>
            </a:extLst>
          </p:cNvPr>
          <p:cNvSpPr/>
          <p:nvPr userDrawn="1"/>
        </p:nvSpPr>
        <p:spPr>
          <a:xfrm>
            <a:off x="1" y="1"/>
            <a:ext cx="9144000" cy="6858000"/>
          </a:xfrm>
          <a:prstGeom prst="rect">
            <a:avLst/>
          </a:prstGeom>
          <a:solidFill>
            <a:srgbClr val="005B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itle 14">
            <a:extLst>
              <a:ext uri="{FF2B5EF4-FFF2-40B4-BE49-F238E27FC236}">
                <a16:creationId xmlns:a16="http://schemas.microsoft.com/office/drawing/2014/main" id="{1D011C25-17E2-4A58-A6BF-F18912ECCD6F}"/>
              </a:ext>
            </a:extLst>
          </p:cNvPr>
          <p:cNvSpPr>
            <a:spLocks noGrp="1"/>
          </p:cNvSpPr>
          <p:nvPr>
            <p:ph type="title" hasCustomPrompt="1"/>
          </p:nvPr>
        </p:nvSpPr>
        <p:spPr>
          <a:xfrm>
            <a:off x="411361" y="340151"/>
            <a:ext cx="8321278" cy="625320"/>
          </a:xfrm>
          <a:prstGeom prst="rect">
            <a:avLst/>
          </a:prstGeom>
        </p:spPr>
        <p:txBody>
          <a:bodyPr tIns="0" bIns="0"/>
          <a:lstStyle>
            <a:lvl1pPr>
              <a:defRPr sz="2400" b="0" spc="0">
                <a:solidFill>
                  <a:schemeClr val="bg1"/>
                </a:solidFill>
                <a:latin typeface="Arial" panose="020B0604020202020204" pitchFamily="34" charset="0"/>
                <a:cs typeface="Arial" panose="020B0604020202020204" pitchFamily="34" charset="0"/>
              </a:defRPr>
            </a:lvl1pPr>
          </a:lstStyle>
          <a:p>
            <a:r>
              <a:rPr lang="en-US" dirty="0"/>
              <a:t>Click to add title</a:t>
            </a:r>
          </a:p>
        </p:txBody>
      </p:sp>
    </p:spTree>
    <p:extLst>
      <p:ext uri="{BB962C8B-B14F-4D97-AF65-F5344CB8AC3E}">
        <p14:creationId xmlns:p14="http://schemas.microsoft.com/office/powerpoint/2010/main" val="2940941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efinitions">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1EF3F6B5-0BDA-422B-815B-E66B137FD2FF}"/>
              </a:ext>
            </a:extLst>
          </p:cNvPr>
          <p:cNvSpPr>
            <a:spLocks noGrp="1"/>
          </p:cNvSpPr>
          <p:nvPr>
            <p:ph sz="half" idx="1" hasCustomPrompt="1"/>
          </p:nvPr>
        </p:nvSpPr>
        <p:spPr>
          <a:xfrm>
            <a:off x="410766" y="1153833"/>
            <a:ext cx="8321278" cy="4923619"/>
          </a:xfrm>
          <a:prstGeom prst="rect">
            <a:avLst/>
          </a:prstGeom>
        </p:spPr>
        <p:txBody>
          <a:bodyPr rIns="90000">
            <a:noAutofit/>
          </a:bodyPr>
          <a:lstStyle>
            <a:lvl1pPr marL="214313" indent="-214313">
              <a:spcBef>
                <a:spcPts val="600"/>
              </a:spcBef>
              <a:buFontTx/>
              <a:buBlip>
                <a:blip r:embed="rId2"/>
              </a:buBlip>
              <a:defRPr sz="1349">
                <a:solidFill>
                  <a:srgbClr val="4A4A4A"/>
                </a:solidFill>
                <a:latin typeface="Arial" panose="020B0604020202020204" pitchFamily="34" charset="0"/>
                <a:cs typeface="Arial" panose="020B0604020202020204" pitchFamily="34" charset="0"/>
              </a:defRPr>
            </a:lvl1pPr>
            <a:lvl2pPr marL="561967" indent="-214313">
              <a:lnSpc>
                <a:spcPct val="105000"/>
              </a:lnSpc>
              <a:spcBef>
                <a:spcPts val="150"/>
              </a:spcBef>
              <a:spcAft>
                <a:spcPts val="150"/>
              </a:spcAft>
              <a:buFontTx/>
              <a:buBlip>
                <a:blip r:embed="rId2"/>
              </a:buBlip>
              <a:defRPr sz="1200">
                <a:solidFill>
                  <a:srgbClr val="4A4A4A"/>
                </a:solidFill>
                <a:latin typeface="Arial" panose="020B0604020202020204" pitchFamily="34" charset="0"/>
                <a:cs typeface="Arial" panose="020B0604020202020204" pitchFamily="34" charset="0"/>
              </a:defRPr>
            </a:lvl2pPr>
            <a:lvl3pPr marL="839772" indent="-214313">
              <a:buFontTx/>
              <a:buBlip>
                <a:blip r:embed="rId2"/>
              </a:buBlip>
              <a:defRPr sz="1050">
                <a:solidFill>
                  <a:srgbClr val="4A4A4A"/>
                </a:solidFill>
                <a:latin typeface="Arial" panose="020B0604020202020204" pitchFamily="34" charset="0"/>
                <a:cs typeface="Arial" panose="020B0604020202020204" pitchFamily="34" charset="0"/>
              </a:defRPr>
            </a:lvl3pPr>
            <a:lvl4pPr marL="1042965" indent="-128588">
              <a:buFontTx/>
              <a:buBlip>
                <a:blip r:embed="rId2"/>
              </a:buBlip>
              <a:defRPr sz="900">
                <a:solidFill>
                  <a:srgbClr val="4A4A4A"/>
                </a:solidFill>
                <a:latin typeface="Arial" panose="020B0604020202020204" pitchFamily="34" charset="0"/>
                <a:cs typeface="Arial" panose="020B0604020202020204" pitchFamily="34" charset="0"/>
              </a:defRPr>
            </a:lvl4pPr>
            <a:lvl5pPr marL="1271559" indent="-128588">
              <a:buFontTx/>
              <a:buBlip>
                <a:blip r:embed="rId2"/>
              </a:buBlip>
              <a:defRPr sz="900">
                <a:solidFill>
                  <a:srgbClr val="4A4A4A"/>
                </a:solidFill>
                <a:latin typeface="Arial" panose="020B0604020202020204" pitchFamily="34" charset="0"/>
                <a:cs typeface="Arial" panose="020B0604020202020204" pitchFamily="34" charset="0"/>
              </a:defRPr>
            </a:lvl5pPr>
            <a:lvl6pPr>
              <a:defRPr sz="1349"/>
            </a:lvl6pPr>
            <a:lvl7pPr>
              <a:defRPr sz="1349"/>
            </a:lvl7pPr>
            <a:lvl8pPr>
              <a:defRPr sz="1349"/>
            </a:lvl8pPr>
            <a:lvl9pPr>
              <a:defRPr sz="1349"/>
            </a:lvl9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4">
            <a:extLst>
              <a:ext uri="{FF2B5EF4-FFF2-40B4-BE49-F238E27FC236}">
                <a16:creationId xmlns:a16="http://schemas.microsoft.com/office/drawing/2014/main" id="{8527B8E1-1878-4558-9DF2-675834CF96C3}"/>
              </a:ext>
            </a:extLst>
          </p:cNvPr>
          <p:cNvSpPr>
            <a:spLocks noGrp="1"/>
          </p:cNvSpPr>
          <p:nvPr>
            <p:ph type="title" hasCustomPrompt="1"/>
          </p:nvPr>
        </p:nvSpPr>
        <p:spPr>
          <a:xfrm>
            <a:off x="410766" y="343103"/>
            <a:ext cx="8321278" cy="625320"/>
          </a:xfrm>
          <a:prstGeom prst="rect">
            <a:avLst/>
          </a:prstGeom>
        </p:spPr>
        <p:txBody>
          <a:bodyPr tIns="0" bIns="0"/>
          <a:lstStyle>
            <a:lvl1pPr>
              <a:defRPr sz="2400" b="0" spc="0">
                <a:solidFill>
                  <a:schemeClr val="tx1"/>
                </a:solidFill>
                <a:latin typeface="Arial" panose="020B0604020202020204" pitchFamily="34" charset="0"/>
                <a:cs typeface="Arial" panose="020B0604020202020204" pitchFamily="34" charset="0"/>
              </a:defRPr>
            </a:lvl1pPr>
          </a:lstStyle>
          <a:p>
            <a:r>
              <a:rPr lang="en-US" dirty="0"/>
              <a:t>Click to add title</a:t>
            </a:r>
          </a:p>
        </p:txBody>
      </p:sp>
      <p:sp>
        <p:nvSpPr>
          <p:cNvPr id="9" name="Footer Placeholder 4">
            <a:extLst>
              <a:ext uri="{FF2B5EF4-FFF2-40B4-BE49-F238E27FC236}">
                <a16:creationId xmlns:a16="http://schemas.microsoft.com/office/drawing/2014/main" id="{7860AE2C-00D7-4442-A12E-54AD8A3057AD}"/>
              </a:ext>
            </a:extLst>
          </p:cNvPr>
          <p:cNvSpPr>
            <a:spLocks noGrp="1"/>
          </p:cNvSpPr>
          <p:nvPr>
            <p:ph type="ftr" sz="quarter" idx="3"/>
          </p:nvPr>
        </p:nvSpPr>
        <p:spPr>
          <a:xfrm>
            <a:off x="726416" y="6448273"/>
            <a:ext cx="3657600" cy="256545"/>
          </a:xfrm>
          <a:prstGeom prst="rect">
            <a:avLst/>
          </a:prstGeom>
        </p:spPr>
        <p:txBody>
          <a:bodyPr lIns="0"/>
          <a:lstStyle>
            <a:lvl1pPr algn="l">
              <a:defRPr sz="750">
                <a:solidFill>
                  <a:schemeClr val="bg1">
                    <a:lumMod val="50000"/>
                  </a:schemeClr>
                </a:solidFill>
              </a:defRPr>
            </a:lvl1pPr>
          </a:lstStyle>
          <a:p>
            <a:pPr>
              <a:defRPr/>
            </a:pPr>
            <a:r>
              <a:rPr lang="en-US" altLang="en-US" dirty="0"/>
              <a:t>© 2022 Quorum Software. All Rights Reserved.</a:t>
            </a:r>
          </a:p>
        </p:txBody>
      </p:sp>
      <p:sp>
        <p:nvSpPr>
          <p:cNvPr id="10" name="Slide Number Placeholder 5">
            <a:extLst>
              <a:ext uri="{FF2B5EF4-FFF2-40B4-BE49-F238E27FC236}">
                <a16:creationId xmlns:a16="http://schemas.microsoft.com/office/drawing/2014/main" id="{EA4940EB-8E8F-4048-8091-170BED295AD5}"/>
              </a:ext>
            </a:extLst>
          </p:cNvPr>
          <p:cNvSpPr>
            <a:spLocks noGrp="1"/>
          </p:cNvSpPr>
          <p:nvPr>
            <p:ph type="sldNum" sz="quarter" idx="4"/>
          </p:nvPr>
        </p:nvSpPr>
        <p:spPr>
          <a:xfrm>
            <a:off x="180563" y="6448273"/>
            <a:ext cx="294882" cy="256545"/>
          </a:xfrm>
          <a:prstGeom prst="rect">
            <a:avLst/>
          </a:prstGeom>
        </p:spPr>
        <p:txBody>
          <a:bodyPr lIns="0" tIns="0" rIns="0" bIns="0" anchor="ctr"/>
          <a:lstStyle>
            <a:lvl1pPr algn="l">
              <a:defRPr sz="1050" b="0">
                <a:solidFill>
                  <a:schemeClr val="bg1">
                    <a:lumMod val="50000"/>
                  </a:schemeClr>
                </a:solidFill>
              </a:defRPr>
            </a:lvl1pPr>
          </a:lstStyle>
          <a:p>
            <a:pPr>
              <a:defRPr/>
            </a:pPr>
            <a:fld id="{1AF95084-0C59-48C6-AF2A-5E12A39AC9FF}" type="slidenum">
              <a:rPr lang="en-US" altLang="en-US" smtClean="0"/>
              <a:pPr>
                <a:defRPr/>
              </a:pPr>
              <a:t>‹#›</a:t>
            </a:fld>
            <a:endParaRPr lang="en-US" altLang="en-US" dirty="0"/>
          </a:p>
        </p:txBody>
      </p:sp>
    </p:spTree>
    <p:extLst>
      <p:ext uri="{BB962C8B-B14F-4D97-AF65-F5344CB8AC3E}">
        <p14:creationId xmlns:p14="http://schemas.microsoft.com/office/powerpoint/2010/main" val="2984105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efinitions - Blue Backgroun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469BE62-C6AD-4EB4-A9FA-EF63662D43B6}"/>
              </a:ext>
            </a:extLst>
          </p:cNvPr>
          <p:cNvSpPr/>
          <p:nvPr userDrawn="1"/>
        </p:nvSpPr>
        <p:spPr>
          <a:xfrm>
            <a:off x="1" y="1"/>
            <a:ext cx="9144000" cy="6858000"/>
          </a:xfrm>
          <a:prstGeom prst="rect">
            <a:avLst/>
          </a:prstGeom>
          <a:solidFill>
            <a:srgbClr val="005B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itle 14">
            <a:extLst>
              <a:ext uri="{FF2B5EF4-FFF2-40B4-BE49-F238E27FC236}">
                <a16:creationId xmlns:a16="http://schemas.microsoft.com/office/drawing/2014/main" id="{1D011C25-17E2-4A58-A6BF-F18912ECCD6F}"/>
              </a:ext>
            </a:extLst>
          </p:cNvPr>
          <p:cNvSpPr>
            <a:spLocks noGrp="1"/>
          </p:cNvSpPr>
          <p:nvPr>
            <p:ph type="title" hasCustomPrompt="1"/>
          </p:nvPr>
        </p:nvSpPr>
        <p:spPr>
          <a:xfrm>
            <a:off x="411361" y="340151"/>
            <a:ext cx="8321278" cy="625320"/>
          </a:xfrm>
          <a:prstGeom prst="rect">
            <a:avLst/>
          </a:prstGeom>
        </p:spPr>
        <p:txBody>
          <a:bodyPr tIns="0" bIns="0"/>
          <a:lstStyle>
            <a:lvl1pPr>
              <a:defRPr sz="2400" b="0" spc="0">
                <a:solidFill>
                  <a:schemeClr val="bg1"/>
                </a:solidFill>
                <a:latin typeface="Arial" panose="020B0604020202020204" pitchFamily="34" charset="0"/>
                <a:cs typeface="Arial" panose="020B0604020202020204" pitchFamily="34" charset="0"/>
              </a:defRPr>
            </a:lvl1pPr>
          </a:lstStyle>
          <a:p>
            <a:r>
              <a:rPr lang="en-US" dirty="0"/>
              <a:t>Click to add title</a:t>
            </a:r>
          </a:p>
        </p:txBody>
      </p:sp>
      <p:sp>
        <p:nvSpPr>
          <p:cNvPr id="9" name="Footer Placeholder 4">
            <a:extLst>
              <a:ext uri="{FF2B5EF4-FFF2-40B4-BE49-F238E27FC236}">
                <a16:creationId xmlns:a16="http://schemas.microsoft.com/office/drawing/2014/main" id="{DF01241F-DCAF-4255-A17E-8AED7B338DF1}"/>
              </a:ext>
            </a:extLst>
          </p:cNvPr>
          <p:cNvSpPr>
            <a:spLocks noGrp="1"/>
          </p:cNvSpPr>
          <p:nvPr>
            <p:ph type="ftr" sz="quarter" idx="3"/>
          </p:nvPr>
        </p:nvSpPr>
        <p:spPr>
          <a:xfrm>
            <a:off x="726416" y="6448273"/>
            <a:ext cx="3657600" cy="256545"/>
          </a:xfrm>
          <a:prstGeom prst="rect">
            <a:avLst/>
          </a:prstGeom>
        </p:spPr>
        <p:txBody>
          <a:bodyPr lIns="0"/>
          <a:lstStyle>
            <a:lvl1pPr algn="l">
              <a:defRPr sz="750">
                <a:solidFill>
                  <a:schemeClr val="bg1"/>
                </a:solidFill>
              </a:defRPr>
            </a:lvl1pPr>
          </a:lstStyle>
          <a:p>
            <a:pPr>
              <a:defRPr/>
            </a:pPr>
            <a:r>
              <a:rPr lang="en-US" altLang="en-US" dirty="0"/>
              <a:t>© 2022 Quorum Software. All Rights Reserved.</a:t>
            </a:r>
          </a:p>
        </p:txBody>
      </p:sp>
      <p:sp>
        <p:nvSpPr>
          <p:cNvPr id="10" name="Slide Number Placeholder 5">
            <a:extLst>
              <a:ext uri="{FF2B5EF4-FFF2-40B4-BE49-F238E27FC236}">
                <a16:creationId xmlns:a16="http://schemas.microsoft.com/office/drawing/2014/main" id="{0EEDF264-8339-4A78-AAC6-164B4C7A7D46}"/>
              </a:ext>
            </a:extLst>
          </p:cNvPr>
          <p:cNvSpPr>
            <a:spLocks noGrp="1"/>
          </p:cNvSpPr>
          <p:nvPr>
            <p:ph type="sldNum" sz="quarter" idx="4"/>
          </p:nvPr>
        </p:nvSpPr>
        <p:spPr>
          <a:xfrm>
            <a:off x="180563" y="6448273"/>
            <a:ext cx="294882" cy="256545"/>
          </a:xfrm>
          <a:prstGeom prst="rect">
            <a:avLst/>
          </a:prstGeom>
        </p:spPr>
        <p:txBody>
          <a:bodyPr lIns="0" tIns="0" rIns="0" bIns="0" anchor="ctr"/>
          <a:lstStyle>
            <a:lvl1pPr algn="l">
              <a:defRPr sz="1050" b="0">
                <a:solidFill>
                  <a:schemeClr val="bg1"/>
                </a:solidFill>
              </a:defRPr>
            </a:lvl1pPr>
          </a:lstStyle>
          <a:p>
            <a:pPr>
              <a:defRPr/>
            </a:pPr>
            <a:fld id="{1AF95084-0C59-48C6-AF2A-5E12A39AC9FF}" type="slidenum">
              <a:rPr lang="en-US" altLang="en-US" smtClean="0"/>
              <a:pPr>
                <a:defRPr/>
              </a:pPr>
              <a:t>‹#›</a:t>
            </a:fld>
            <a:endParaRPr lang="en-US" altLang="en-US" dirty="0"/>
          </a:p>
        </p:txBody>
      </p:sp>
      <p:grpSp>
        <p:nvGrpSpPr>
          <p:cNvPr id="6" name="Group 5">
            <a:extLst>
              <a:ext uri="{FF2B5EF4-FFF2-40B4-BE49-F238E27FC236}">
                <a16:creationId xmlns:a16="http://schemas.microsoft.com/office/drawing/2014/main" id="{650F90CE-2B12-4706-836C-103F4FC607E7}"/>
              </a:ext>
            </a:extLst>
          </p:cNvPr>
          <p:cNvGrpSpPr/>
          <p:nvPr userDrawn="1"/>
        </p:nvGrpSpPr>
        <p:grpSpPr>
          <a:xfrm>
            <a:off x="475445" y="6389988"/>
            <a:ext cx="7477064" cy="320589"/>
            <a:chOff x="633926" y="6400556"/>
            <a:chExt cx="9969419" cy="320589"/>
          </a:xfrm>
        </p:grpSpPr>
        <p:cxnSp>
          <p:nvCxnSpPr>
            <p:cNvPr id="7" name="Straight Connector 6">
              <a:extLst>
                <a:ext uri="{FF2B5EF4-FFF2-40B4-BE49-F238E27FC236}">
                  <a16:creationId xmlns:a16="http://schemas.microsoft.com/office/drawing/2014/main" id="{ACAEBD67-029E-4038-8BED-907DB09CC838}"/>
                </a:ext>
              </a:extLst>
            </p:cNvPr>
            <p:cNvCxnSpPr>
              <a:cxnSpLocks/>
            </p:cNvCxnSpPr>
            <p:nvPr userDrawn="1"/>
          </p:nvCxnSpPr>
          <p:spPr>
            <a:xfrm flipH="1">
              <a:off x="914400" y="6400782"/>
              <a:ext cx="9688945" cy="0"/>
            </a:xfrm>
            <a:prstGeom prst="line">
              <a:avLst/>
            </a:prstGeom>
            <a:ln w="3175">
              <a:solidFill>
                <a:srgbClr val="C7CED3"/>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B56EEA17-1ECF-4C24-96B0-4BDE50F51C06}"/>
                </a:ext>
              </a:extLst>
            </p:cNvPr>
            <p:cNvCxnSpPr>
              <a:cxnSpLocks/>
            </p:cNvCxnSpPr>
            <p:nvPr userDrawn="1"/>
          </p:nvCxnSpPr>
          <p:spPr>
            <a:xfrm flipH="1">
              <a:off x="633926" y="6400556"/>
              <a:ext cx="283740" cy="320589"/>
            </a:xfrm>
            <a:prstGeom prst="line">
              <a:avLst/>
            </a:prstGeom>
            <a:ln w="3175">
              <a:solidFill>
                <a:srgbClr val="C7CED3"/>
              </a:solidFill>
            </a:ln>
          </p:spPr>
          <p:style>
            <a:lnRef idx="1">
              <a:schemeClr val="accent1"/>
            </a:lnRef>
            <a:fillRef idx="0">
              <a:schemeClr val="accent1"/>
            </a:fillRef>
            <a:effectRef idx="0">
              <a:schemeClr val="accent1"/>
            </a:effectRef>
            <a:fontRef idx="minor">
              <a:schemeClr val="tx1"/>
            </a:fontRef>
          </p:style>
        </p:cxnSp>
      </p:grpSp>
      <p:pic>
        <p:nvPicPr>
          <p:cNvPr id="11" name="Picture 10">
            <a:extLst>
              <a:ext uri="{FF2B5EF4-FFF2-40B4-BE49-F238E27FC236}">
                <a16:creationId xmlns:a16="http://schemas.microsoft.com/office/drawing/2014/main" id="{8324CF48-9605-413B-88F5-58707DE11A3F}"/>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8027133" y="6213270"/>
            <a:ext cx="903617" cy="381122"/>
          </a:xfrm>
          <a:prstGeom prst="rect">
            <a:avLst/>
          </a:prstGeom>
        </p:spPr>
      </p:pic>
      <p:sp>
        <p:nvSpPr>
          <p:cNvPr id="12" name="Content Placeholder 2">
            <a:extLst>
              <a:ext uri="{FF2B5EF4-FFF2-40B4-BE49-F238E27FC236}">
                <a16:creationId xmlns:a16="http://schemas.microsoft.com/office/drawing/2014/main" id="{AE909A74-C5C5-41E1-AB78-232D4F95C545}"/>
              </a:ext>
            </a:extLst>
          </p:cNvPr>
          <p:cNvSpPr>
            <a:spLocks noGrp="1"/>
          </p:cNvSpPr>
          <p:nvPr>
            <p:ph sz="half" idx="1" hasCustomPrompt="1"/>
          </p:nvPr>
        </p:nvSpPr>
        <p:spPr>
          <a:xfrm>
            <a:off x="410766" y="1153833"/>
            <a:ext cx="8321278" cy="4923619"/>
          </a:xfrm>
          <a:prstGeom prst="rect">
            <a:avLst/>
          </a:prstGeom>
        </p:spPr>
        <p:txBody>
          <a:bodyPr rIns="90000">
            <a:noAutofit/>
          </a:bodyPr>
          <a:lstStyle>
            <a:lvl1pPr marL="214313" indent="-214313">
              <a:spcBef>
                <a:spcPts val="600"/>
              </a:spcBef>
              <a:buFontTx/>
              <a:buBlip>
                <a:blip r:embed="rId3"/>
              </a:buBlip>
              <a:defRPr sz="1349">
                <a:solidFill>
                  <a:srgbClr val="E9EBED"/>
                </a:solidFill>
                <a:latin typeface="Arial" panose="020B0604020202020204" pitchFamily="34" charset="0"/>
                <a:cs typeface="Arial" panose="020B0604020202020204" pitchFamily="34" charset="0"/>
              </a:defRPr>
            </a:lvl1pPr>
            <a:lvl2pPr marL="561967" indent="-214313">
              <a:lnSpc>
                <a:spcPct val="105000"/>
              </a:lnSpc>
              <a:spcBef>
                <a:spcPts val="150"/>
              </a:spcBef>
              <a:spcAft>
                <a:spcPts val="150"/>
              </a:spcAft>
              <a:buFontTx/>
              <a:buBlip>
                <a:blip r:embed="rId3"/>
              </a:buBlip>
              <a:defRPr sz="1200">
                <a:solidFill>
                  <a:srgbClr val="E9EBED"/>
                </a:solidFill>
                <a:latin typeface="Arial" panose="020B0604020202020204" pitchFamily="34" charset="0"/>
                <a:cs typeface="Arial" panose="020B0604020202020204" pitchFamily="34" charset="0"/>
              </a:defRPr>
            </a:lvl2pPr>
            <a:lvl3pPr marL="839772" indent="-214313">
              <a:buFontTx/>
              <a:buBlip>
                <a:blip r:embed="rId3"/>
              </a:buBlip>
              <a:defRPr sz="1050">
                <a:solidFill>
                  <a:srgbClr val="E9EBED"/>
                </a:solidFill>
                <a:latin typeface="Arial" panose="020B0604020202020204" pitchFamily="34" charset="0"/>
                <a:cs typeface="Arial" panose="020B0604020202020204" pitchFamily="34" charset="0"/>
              </a:defRPr>
            </a:lvl3pPr>
            <a:lvl4pPr marL="1042965" indent="-128588">
              <a:buFontTx/>
              <a:buBlip>
                <a:blip r:embed="rId3"/>
              </a:buBlip>
              <a:defRPr sz="900">
                <a:solidFill>
                  <a:srgbClr val="E9EBED"/>
                </a:solidFill>
                <a:latin typeface="Arial" panose="020B0604020202020204" pitchFamily="34" charset="0"/>
                <a:cs typeface="Arial" panose="020B0604020202020204" pitchFamily="34" charset="0"/>
              </a:defRPr>
            </a:lvl4pPr>
            <a:lvl5pPr marL="1271559" indent="-128588">
              <a:buFontTx/>
              <a:buBlip>
                <a:blip r:embed="rId3"/>
              </a:buBlip>
              <a:defRPr sz="900">
                <a:solidFill>
                  <a:srgbClr val="E9EBED"/>
                </a:solidFill>
                <a:latin typeface="Arial" panose="020B0604020202020204" pitchFamily="34" charset="0"/>
                <a:cs typeface="Arial" panose="020B0604020202020204" pitchFamily="34" charset="0"/>
              </a:defRPr>
            </a:lvl5pPr>
            <a:lvl6pPr>
              <a:defRPr sz="1349"/>
            </a:lvl6pPr>
            <a:lvl7pPr>
              <a:defRPr sz="1349"/>
            </a:lvl7pPr>
            <a:lvl8pPr>
              <a:defRPr sz="1349"/>
            </a:lvl8pPr>
            <a:lvl9pPr>
              <a:defRPr sz="1349"/>
            </a:lvl9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09938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rocess">
    <p:spTree>
      <p:nvGrpSpPr>
        <p:cNvPr id="1" name=""/>
        <p:cNvGrpSpPr/>
        <p:nvPr/>
      </p:nvGrpSpPr>
      <p:grpSpPr>
        <a:xfrm>
          <a:off x="0" y="0"/>
          <a:ext cx="0" cy="0"/>
          <a:chOff x="0" y="0"/>
          <a:chExt cx="0" cy="0"/>
        </a:xfrm>
      </p:grpSpPr>
      <p:sp>
        <p:nvSpPr>
          <p:cNvPr id="26" name="Subtitle">
            <a:extLst>
              <a:ext uri="{FF2B5EF4-FFF2-40B4-BE49-F238E27FC236}">
                <a16:creationId xmlns:a16="http://schemas.microsoft.com/office/drawing/2014/main" id="{C52B8804-273F-4F4B-8F06-32EA349840C7}"/>
              </a:ext>
            </a:extLst>
          </p:cNvPr>
          <p:cNvSpPr>
            <a:spLocks noGrp="1"/>
          </p:cNvSpPr>
          <p:nvPr>
            <p:ph type="body" sz="quarter" idx="15" hasCustomPrompt="1"/>
          </p:nvPr>
        </p:nvSpPr>
        <p:spPr>
          <a:xfrm>
            <a:off x="410766" y="976299"/>
            <a:ext cx="8321278" cy="395302"/>
          </a:xfrm>
          <a:prstGeom prst="rect">
            <a:avLst/>
          </a:prstGeom>
        </p:spPr>
        <p:txBody>
          <a:bodyPr wrap="square" lIns="90000" tIns="0" rIns="90000" bIns="0">
            <a:noAutofit/>
          </a:bodyPr>
          <a:lstStyle>
            <a:lvl1pPr marL="0" indent="0">
              <a:spcBef>
                <a:spcPts val="623"/>
              </a:spcBef>
              <a:buFontTx/>
              <a:buNone/>
              <a:defRPr sz="1800" b="0">
                <a:solidFill>
                  <a:srgbClr val="005B99"/>
                </a:solidFill>
                <a:latin typeface="Arial" panose="020B0604020202020204" pitchFamily="34" charset="0"/>
                <a:cs typeface="Arial" panose="020B0604020202020204" pitchFamily="34" charset="0"/>
              </a:defRPr>
            </a:lvl1pPr>
          </a:lstStyle>
          <a:p>
            <a:pPr lvl="0"/>
            <a:r>
              <a:rPr lang="en-US" dirty="0"/>
              <a:t>Click to add subtitle</a:t>
            </a:r>
          </a:p>
        </p:txBody>
      </p:sp>
      <p:sp>
        <p:nvSpPr>
          <p:cNvPr id="29" name="Content Placeholder 2">
            <a:extLst>
              <a:ext uri="{FF2B5EF4-FFF2-40B4-BE49-F238E27FC236}">
                <a16:creationId xmlns:a16="http://schemas.microsoft.com/office/drawing/2014/main" id="{8FDDF2BC-AD50-42CC-83CC-ADF3C580B132}"/>
              </a:ext>
            </a:extLst>
          </p:cNvPr>
          <p:cNvSpPr>
            <a:spLocks noGrp="1"/>
          </p:cNvSpPr>
          <p:nvPr>
            <p:ph sz="half" idx="1" hasCustomPrompt="1"/>
          </p:nvPr>
        </p:nvSpPr>
        <p:spPr>
          <a:xfrm>
            <a:off x="410766" y="1631815"/>
            <a:ext cx="8321278" cy="4445637"/>
          </a:xfrm>
          <a:prstGeom prst="rect">
            <a:avLst/>
          </a:prstGeom>
        </p:spPr>
        <p:txBody>
          <a:bodyPr rIns="90000">
            <a:noAutofit/>
          </a:bodyPr>
          <a:lstStyle>
            <a:lvl1pPr marL="214313" indent="-214313">
              <a:spcBef>
                <a:spcPts val="600"/>
              </a:spcBef>
              <a:buFontTx/>
              <a:buBlip>
                <a:blip r:embed="rId2"/>
              </a:buBlip>
              <a:defRPr sz="1349" b="0">
                <a:solidFill>
                  <a:srgbClr val="4A4A4A"/>
                </a:solidFill>
                <a:latin typeface="Arial" panose="020B0604020202020204" pitchFamily="34" charset="0"/>
                <a:cs typeface="Arial" panose="020B0604020202020204" pitchFamily="34" charset="0"/>
              </a:defRPr>
            </a:lvl1pPr>
            <a:lvl2pPr marL="561967" indent="-214313">
              <a:lnSpc>
                <a:spcPct val="105000"/>
              </a:lnSpc>
              <a:spcBef>
                <a:spcPts val="150"/>
              </a:spcBef>
              <a:spcAft>
                <a:spcPts val="150"/>
              </a:spcAft>
              <a:buFontTx/>
              <a:buBlip>
                <a:blip r:embed="rId2"/>
              </a:buBlip>
              <a:defRPr sz="1200" b="0">
                <a:solidFill>
                  <a:srgbClr val="4A4A4A"/>
                </a:solidFill>
                <a:latin typeface="Arial" panose="020B0604020202020204" pitchFamily="34" charset="0"/>
                <a:cs typeface="Arial" panose="020B0604020202020204" pitchFamily="34" charset="0"/>
              </a:defRPr>
            </a:lvl2pPr>
            <a:lvl3pPr marL="839772" indent="-214313">
              <a:buFontTx/>
              <a:buBlip>
                <a:blip r:embed="rId2"/>
              </a:buBlip>
              <a:defRPr sz="1050" b="0">
                <a:solidFill>
                  <a:srgbClr val="4A4A4A"/>
                </a:solidFill>
                <a:latin typeface="Arial" panose="020B0604020202020204" pitchFamily="34" charset="0"/>
                <a:cs typeface="Arial" panose="020B0604020202020204" pitchFamily="34" charset="0"/>
              </a:defRPr>
            </a:lvl3pPr>
            <a:lvl4pPr marL="1042965" indent="-128588">
              <a:buFontTx/>
              <a:buBlip>
                <a:blip r:embed="rId2"/>
              </a:buBlip>
              <a:defRPr sz="900" b="0">
                <a:solidFill>
                  <a:srgbClr val="4A4A4A"/>
                </a:solidFill>
                <a:latin typeface="Arial" panose="020B0604020202020204" pitchFamily="34" charset="0"/>
                <a:cs typeface="Arial" panose="020B0604020202020204" pitchFamily="34" charset="0"/>
              </a:defRPr>
            </a:lvl4pPr>
            <a:lvl5pPr marL="1271559" indent="-128588">
              <a:buFontTx/>
              <a:buBlip>
                <a:blip r:embed="rId2"/>
              </a:buBlip>
              <a:defRPr sz="900" b="0">
                <a:solidFill>
                  <a:srgbClr val="4A4A4A"/>
                </a:solidFill>
                <a:latin typeface="Arial" panose="020B0604020202020204" pitchFamily="34" charset="0"/>
                <a:cs typeface="Arial" panose="020B0604020202020204" pitchFamily="34" charset="0"/>
              </a:defRPr>
            </a:lvl5pPr>
            <a:lvl6pPr>
              <a:defRPr sz="1349"/>
            </a:lvl6pPr>
            <a:lvl7pPr>
              <a:defRPr sz="1349"/>
            </a:lvl7pPr>
            <a:lvl8pPr>
              <a:defRPr sz="1349"/>
            </a:lvl8pPr>
            <a:lvl9pPr>
              <a:defRPr sz="1349"/>
            </a:lvl9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4">
            <a:extLst>
              <a:ext uri="{FF2B5EF4-FFF2-40B4-BE49-F238E27FC236}">
                <a16:creationId xmlns:a16="http://schemas.microsoft.com/office/drawing/2014/main" id="{5B902E10-6E9A-413D-B159-BF954ED75E18}"/>
              </a:ext>
            </a:extLst>
          </p:cNvPr>
          <p:cNvSpPr>
            <a:spLocks noGrp="1"/>
          </p:cNvSpPr>
          <p:nvPr>
            <p:ph type="title" hasCustomPrompt="1"/>
          </p:nvPr>
        </p:nvSpPr>
        <p:spPr>
          <a:xfrm>
            <a:off x="411361" y="340151"/>
            <a:ext cx="8321278" cy="625320"/>
          </a:xfrm>
          <a:prstGeom prst="rect">
            <a:avLst/>
          </a:prstGeom>
        </p:spPr>
        <p:txBody>
          <a:bodyPr tIns="0" bIns="0"/>
          <a:lstStyle>
            <a:lvl1pPr>
              <a:defRPr sz="2400" b="0" spc="0">
                <a:solidFill>
                  <a:schemeClr val="tx1"/>
                </a:solidFill>
                <a:latin typeface="Arial" panose="020B0604020202020204" pitchFamily="34" charset="0"/>
                <a:cs typeface="Arial" panose="020B0604020202020204" pitchFamily="34" charset="0"/>
              </a:defRPr>
            </a:lvl1pPr>
          </a:lstStyle>
          <a:p>
            <a:r>
              <a:rPr lang="en-US" dirty="0"/>
              <a:t>Click to add title</a:t>
            </a:r>
          </a:p>
        </p:txBody>
      </p:sp>
      <p:sp>
        <p:nvSpPr>
          <p:cNvPr id="11" name="Footer Placeholder 4">
            <a:extLst>
              <a:ext uri="{FF2B5EF4-FFF2-40B4-BE49-F238E27FC236}">
                <a16:creationId xmlns:a16="http://schemas.microsoft.com/office/drawing/2014/main" id="{0DC949D0-B4DC-4B8A-8B42-E9F6624F5093}"/>
              </a:ext>
            </a:extLst>
          </p:cNvPr>
          <p:cNvSpPr>
            <a:spLocks noGrp="1"/>
          </p:cNvSpPr>
          <p:nvPr>
            <p:ph type="ftr" sz="quarter" idx="3"/>
          </p:nvPr>
        </p:nvSpPr>
        <p:spPr>
          <a:xfrm>
            <a:off x="726416" y="6448273"/>
            <a:ext cx="3657600" cy="256545"/>
          </a:xfrm>
          <a:prstGeom prst="rect">
            <a:avLst/>
          </a:prstGeom>
        </p:spPr>
        <p:txBody>
          <a:bodyPr lIns="0"/>
          <a:lstStyle>
            <a:lvl1pPr algn="l">
              <a:defRPr sz="750">
                <a:solidFill>
                  <a:schemeClr val="bg1">
                    <a:lumMod val="50000"/>
                  </a:schemeClr>
                </a:solidFill>
              </a:defRPr>
            </a:lvl1pPr>
          </a:lstStyle>
          <a:p>
            <a:pPr>
              <a:defRPr/>
            </a:pPr>
            <a:r>
              <a:rPr lang="en-US" altLang="en-US" dirty="0"/>
              <a:t>© 2022 Quorum Software. All Rights Reserved.</a:t>
            </a:r>
          </a:p>
        </p:txBody>
      </p:sp>
      <p:sp>
        <p:nvSpPr>
          <p:cNvPr id="12" name="Slide Number Placeholder 5">
            <a:extLst>
              <a:ext uri="{FF2B5EF4-FFF2-40B4-BE49-F238E27FC236}">
                <a16:creationId xmlns:a16="http://schemas.microsoft.com/office/drawing/2014/main" id="{8AF81434-1D17-41B1-A90E-895F3C734E4F}"/>
              </a:ext>
            </a:extLst>
          </p:cNvPr>
          <p:cNvSpPr>
            <a:spLocks noGrp="1"/>
          </p:cNvSpPr>
          <p:nvPr>
            <p:ph type="sldNum" sz="quarter" idx="4"/>
          </p:nvPr>
        </p:nvSpPr>
        <p:spPr>
          <a:xfrm>
            <a:off x="180563" y="6448273"/>
            <a:ext cx="294882" cy="256545"/>
          </a:xfrm>
          <a:prstGeom prst="rect">
            <a:avLst/>
          </a:prstGeom>
        </p:spPr>
        <p:txBody>
          <a:bodyPr lIns="0" tIns="0" rIns="0" bIns="0" anchor="ctr"/>
          <a:lstStyle>
            <a:lvl1pPr algn="l">
              <a:defRPr sz="1050" b="0">
                <a:solidFill>
                  <a:schemeClr val="bg1">
                    <a:lumMod val="50000"/>
                  </a:schemeClr>
                </a:solidFill>
              </a:defRPr>
            </a:lvl1pPr>
          </a:lstStyle>
          <a:p>
            <a:pPr>
              <a:defRPr/>
            </a:pPr>
            <a:fld id="{1AF95084-0C59-48C6-AF2A-5E12A39AC9FF}" type="slidenum">
              <a:rPr lang="en-US" altLang="en-US" smtClean="0"/>
              <a:pPr>
                <a:defRPr/>
              </a:pPr>
              <a:t>‹#›</a:t>
            </a:fld>
            <a:endParaRPr lang="en-US" altLang="en-US" dirty="0"/>
          </a:p>
        </p:txBody>
      </p:sp>
    </p:spTree>
    <p:extLst>
      <p:ext uri="{BB962C8B-B14F-4D97-AF65-F5344CB8AC3E}">
        <p14:creationId xmlns:p14="http://schemas.microsoft.com/office/powerpoint/2010/main" val="4130674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rocess - Blue Backgroun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469BE62-C6AD-4EB4-A9FA-EF63662D43B6}"/>
              </a:ext>
            </a:extLst>
          </p:cNvPr>
          <p:cNvSpPr/>
          <p:nvPr userDrawn="1"/>
        </p:nvSpPr>
        <p:spPr>
          <a:xfrm>
            <a:off x="1" y="1"/>
            <a:ext cx="9144000" cy="6858000"/>
          </a:xfrm>
          <a:prstGeom prst="rect">
            <a:avLst/>
          </a:prstGeom>
          <a:solidFill>
            <a:srgbClr val="005B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itle 14">
            <a:extLst>
              <a:ext uri="{FF2B5EF4-FFF2-40B4-BE49-F238E27FC236}">
                <a16:creationId xmlns:a16="http://schemas.microsoft.com/office/drawing/2014/main" id="{1D011C25-17E2-4A58-A6BF-F18912ECCD6F}"/>
              </a:ext>
            </a:extLst>
          </p:cNvPr>
          <p:cNvSpPr>
            <a:spLocks noGrp="1"/>
          </p:cNvSpPr>
          <p:nvPr>
            <p:ph type="title" hasCustomPrompt="1"/>
          </p:nvPr>
        </p:nvSpPr>
        <p:spPr>
          <a:xfrm>
            <a:off x="411361" y="340151"/>
            <a:ext cx="8321278" cy="625320"/>
          </a:xfrm>
          <a:prstGeom prst="rect">
            <a:avLst/>
          </a:prstGeom>
        </p:spPr>
        <p:txBody>
          <a:bodyPr tIns="0" bIns="0"/>
          <a:lstStyle>
            <a:lvl1pPr>
              <a:defRPr sz="2400" b="0" spc="0">
                <a:solidFill>
                  <a:schemeClr val="bg1"/>
                </a:solidFill>
                <a:latin typeface="Arial" panose="020B0604020202020204" pitchFamily="34" charset="0"/>
                <a:cs typeface="Arial" panose="020B0604020202020204" pitchFamily="34" charset="0"/>
              </a:defRPr>
            </a:lvl1pPr>
          </a:lstStyle>
          <a:p>
            <a:r>
              <a:rPr lang="en-US" dirty="0"/>
              <a:t>Click to add title</a:t>
            </a:r>
          </a:p>
        </p:txBody>
      </p:sp>
      <p:sp>
        <p:nvSpPr>
          <p:cNvPr id="9" name="Footer Placeholder 4">
            <a:extLst>
              <a:ext uri="{FF2B5EF4-FFF2-40B4-BE49-F238E27FC236}">
                <a16:creationId xmlns:a16="http://schemas.microsoft.com/office/drawing/2014/main" id="{DF01241F-DCAF-4255-A17E-8AED7B338DF1}"/>
              </a:ext>
            </a:extLst>
          </p:cNvPr>
          <p:cNvSpPr>
            <a:spLocks noGrp="1"/>
          </p:cNvSpPr>
          <p:nvPr>
            <p:ph type="ftr" sz="quarter" idx="3"/>
          </p:nvPr>
        </p:nvSpPr>
        <p:spPr>
          <a:xfrm>
            <a:off x="726416" y="6448273"/>
            <a:ext cx="3657600" cy="256545"/>
          </a:xfrm>
          <a:prstGeom prst="rect">
            <a:avLst/>
          </a:prstGeom>
        </p:spPr>
        <p:txBody>
          <a:bodyPr lIns="0"/>
          <a:lstStyle>
            <a:lvl1pPr algn="l">
              <a:defRPr sz="750">
                <a:solidFill>
                  <a:schemeClr val="bg1"/>
                </a:solidFill>
              </a:defRPr>
            </a:lvl1pPr>
          </a:lstStyle>
          <a:p>
            <a:pPr>
              <a:defRPr/>
            </a:pPr>
            <a:r>
              <a:rPr lang="en-US" altLang="en-US" dirty="0"/>
              <a:t>© 2022 Quorum Software. All Rights Reserved.</a:t>
            </a:r>
          </a:p>
        </p:txBody>
      </p:sp>
      <p:sp>
        <p:nvSpPr>
          <p:cNvPr id="10" name="Slide Number Placeholder 5">
            <a:extLst>
              <a:ext uri="{FF2B5EF4-FFF2-40B4-BE49-F238E27FC236}">
                <a16:creationId xmlns:a16="http://schemas.microsoft.com/office/drawing/2014/main" id="{0EEDF264-8339-4A78-AAC6-164B4C7A7D46}"/>
              </a:ext>
            </a:extLst>
          </p:cNvPr>
          <p:cNvSpPr>
            <a:spLocks noGrp="1"/>
          </p:cNvSpPr>
          <p:nvPr>
            <p:ph type="sldNum" sz="quarter" idx="4"/>
          </p:nvPr>
        </p:nvSpPr>
        <p:spPr>
          <a:xfrm>
            <a:off x="180563" y="6448273"/>
            <a:ext cx="294882" cy="256545"/>
          </a:xfrm>
          <a:prstGeom prst="rect">
            <a:avLst/>
          </a:prstGeom>
        </p:spPr>
        <p:txBody>
          <a:bodyPr lIns="0" tIns="0" rIns="0" bIns="0" anchor="ctr"/>
          <a:lstStyle>
            <a:lvl1pPr algn="l">
              <a:defRPr sz="1050" b="0">
                <a:solidFill>
                  <a:schemeClr val="bg1"/>
                </a:solidFill>
              </a:defRPr>
            </a:lvl1pPr>
          </a:lstStyle>
          <a:p>
            <a:pPr>
              <a:defRPr/>
            </a:pPr>
            <a:fld id="{1AF95084-0C59-48C6-AF2A-5E12A39AC9FF}" type="slidenum">
              <a:rPr lang="en-US" altLang="en-US" smtClean="0"/>
              <a:pPr>
                <a:defRPr/>
              </a:pPr>
              <a:t>‹#›</a:t>
            </a:fld>
            <a:endParaRPr lang="en-US" altLang="en-US" dirty="0"/>
          </a:p>
        </p:txBody>
      </p:sp>
      <p:grpSp>
        <p:nvGrpSpPr>
          <p:cNvPr id="6" name="Group 5">
            <a:extLst>
              <a:ext uri="{FF2B5EF4-FFF2-40B4-BE49-F238E27FC236}">
                <a16:creationId xmlns:a16="http://schemas.microsoft.com/office/drawing/2014/main" id="{650F90CE-2B12-4706-836C-103F4FC607E7}"/>
              </a:ext>
            </a:extLst>
          </p:cNvPr>
          <p:cNvGrpSpPr/>
          <p:nvPr userDrawn="1"/>
        </p:nvGrpSpPr>
        <p:grpSpPr>
          <a:xfrm>
            <a:off x="475445" y="6389988"/>
            <a:ext cx="7477064" cy="320589"/>
            <a:chOff x="633926" y="6400556"/>
            <a:chExt cx="9969419" cy="320589"/>
          </a:xfrm>
        </p:grpSpPr>
        <p:cxnSp>
          <p:nvCxnSpPr>
            <p:cNvPr id="7" name="Straight Connector 6">
              <a:extLst>
                <a:ext uri="{FF2B5EF4-FFF2-40B4-BE49-F238E27FC236}">
                  <a16:creationId xmlns:a16="http://schemas.microsoft.com/office/drawing/2014/main" id="{ACAEBD67-029E-4038-8BED-907DB09CC838}"/>
                </a:ext>
              </a:extLst>
            </p:cNvPr>
            <p:cNvCxnSpPr>
              <a:cxnSpLocks/>
            </p:cNvCxnSpPr>
            <p:nvPr userDrawn="1"/>
          </p:nvCxnSpPr>
          <p:spPr>
            <a:xfrm flipH="1">
              <a:off x="914400" y="6400782"/>
              <a:ext cx="9688945" cy="0"/>
            </a:xfrm>
            <a:prstGeom prst="line">
              <a:avLst/>
            </a:prstGeom>
            <a:ln w="3175">
              <a:solidFill>
                <a:srgbClr val="C7CED3"/>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B56EEA17-1ECF-4C24-96B0-4BDE50F51C06}"/>
                </a:ext>
              </a:extLst>
            </p:cNvPr>
            <p:cNvCxnSpPr>
              <a:cxnSpLocks/>
            </p:cNvCxnSpPr>
            <p:nvPr userDrawn="1"/>
          </p:nvCxnSpPr>
          <p:spPr>
            <a:xfrm flipH="1">
              <a:off x="633926" y="6400556"/>
              <a:ext cx="283740" cy="320589"/>
            </a:xfrm>
            <a:prstGeom prst="line">
              <a:avLst/>
            </a:prstGeom>
            <a:ln w="3175">
              <a:solidFill>
                <a:srgbClr val="C7CED3"/>
              </a:solidFill>
            </a:ln>
          </p:spPr>
          <p:style>
            <a:lnRef idx="1">
              <a:schemeClr val="accent1"/>
            </a:lnRef>
            <a:fillRef idx="0">
              <a:schemeClr val="accent1"/>
            </a:fillRef>
            <a:effectRef idx="0">
              <a:schemeClr val="accent1"/>
            </a:effectRef>
            <a:fontRef idx="minor">
              <a:schemeClr val="tx1"/>
            </a:fontRef>
          </p:style>
        </p:cxnSp>
      </p:grpSp>
      <p:pic>
        <p:nvPicPr>
          <p:cNvPr id="11" name="Picture 10">
            <a:extLst>
              <a:ext uri="{FF2B5EF4-FFF2-40B4-BE49-F238E27FC236}">
                <a16:creationId xmlns:a16="http://schemas.microsoft.com/office/drawing/2014/main" id="{8324CF48-9605-413B-88F5-58707DE11A3F}"/>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8027133" y="6213270"/>
            <a:ext cx="903617" cy="381122"/>
          </a:xfrm>
          <a:prstGeom prst="rect">
            <a:avLst/>
          </a:prstGeom>
        </p:spPr>
      </p:pic>
      <p:sp>
        <p:nvSpPr>
          <p:cNvPr id="13" name="Subtitle">
            <a:extLst>
              <a:ext uri="{FF2B5EF4-FFF2-40B4-BE49-F238E27FC236}">
                <a16:creationId xmlns:a16="http://schemas.microsoft.com/office/drawing/2014/main" id="{F4818097-BA8F-4717-B122-649DB4B1D4DC}"/>
              </a:ext>
            </a:extLst>
          </p:cNvPr>
          <p:cNvSpPr>
            <a:spLocks noGrp="1"/>
          </p:cNvSpPr>
          <p:nvPr>
            <p:ph type="body" sz="quarter" idx="15" hasCustomPrompt="1"/>
          </p:nvPr>
        </p:nvSpPr>
        <p:spPr>
          <a:xfrm>
            <a:off x="410766" y="976299"/>
            <a:ext cx="8321278" cy="395302"/>
          </a:xfrm>
          <a:prstGeom prst="rect">
            <a:avLst/>
          </a:prstGeom>
        </p:spPr>
        <p:txBody>
          <a:bodyPr wrap="square" lIns="90000" tIns="0" rIns="90000" bIns="0">
            <a:noAutofit/>
          </a:bodyPr>
          <a:lstStyle>
            <a:lvl1pPr marL="0" indent="0">
              <a:spcBef>
                <a:spcPts val="623"/>
              </a:spcBef>
              <a:buFontTx/>
              <a:buNone/>
              <a:defRPr sz="1800" b="0">
                <a:solidFill>
                  <a:srgbClr val="ABCBF1"/>
                </a:solidFill>
                <a:latin typeface="Arial" panose="020B0604020202020204" pitchFamily="34" charset="0"/>
                <a:cs typeface="Arial" panose="020B0604020202020204" pitchFamily="34" charset="0"/>
              </a:defRPr>
            </a:lvl1pPr>
          </a:lstStyle>
          <a:p>
            <a:pPr lvl="0"/>
            <a:r>
              <a:rPr lang="en-US" dirty="0"/>
              <a:t>Click to add subtitle</a:t>
            </a:r>
          </a:p>
        </p:txBody>
      </p:sp>
      <p:sp>
        <p:nvSpPr>
          <p:cNvPr id="14" name="Content Placeholder 2">
            <a:extLst>
              <a:ext uri="{FF2B5EF4-FFF2-40B4-BE49-F238E27FC236}">
                <a16:creationId xmlns:a16="http://schemas.microsoft.com/office/drawing/2014/main" id="{09FC857B-3BD8-4830-AC71-EF8AFE5611A4}"/>
              </a:ext>
            </a:extLst>
          </p:cNvPr>
          <p:cNvSpPr>
            <a:spLocks noGrp="1"/>
          </p:cNvSpPr>
          <p:nvPr>
            <p:ph sz="half" idx="1" hasCustomPrompt="1"/>
          </p:nvPr>
        </p:nvSpPr>
        <p:spPr>
          <a:xfrm>
            <a:off x="410766" y="1631815"/>
            <a:ext cx="8321278" cy="4445637"/>
          </a:xfrm>
          <a:prstGeom prst="rect">
            <a:avLst/>
          </a:prstGeom>
        </p:spPr>
        <p:txBody>
          <a:bodyPr rIns="90000">
            <a:noAutofit/>
          </a:bodyPr>
          <a:lstStyle>
            <a:lvl1pPr marL="214313" indent="-214313">
              <a:spcBef>
                <a:spcPts val="600"/>
              </a:spcBef>
              <a:buFontTx/>
              <a:buBlip>
                <a:blip r:embed="rId3"/>
              </a:buBlip>
              <a:defRPr sz="1349" b="0">
                <a:solidFill>
                  <a:schemeClr val="bg1"/>
                </a:solidFill>
                <a:latin typeface="Arial" panose="020B0604020202020204" pitchFamily="34" charset="0"/>
                <a:cs typeface="Arial" panose="020B0604020202020204" pitchFamily="34" charset="0"/>
              </a:defRPr>
            </a:lvl1pPr>
            <a:lvl2pPr marL="561967" indent="-214313">
              <a:lnSpc>
                <a:spcPct val="105000"/>
              </a:lnSpc>
              <a:spcBef>
                <a:spcPts val="150"/>
              </a:spcBef>
              <a:spcAft>
                <a:spcPts val="150"/>
              </a:spcAft>
              <a:buFontTx/>
              <a:buBlip>
                <a:blip r:embed="rId3"/>
              </a:buBlip>
              <a:defRPr sz="1200" b="0">
                <a:solidFill>
                  <a:schemeClr val="bg1"/>
                </a:solidFill>
                <a:latin typeface="Arial" panose="020B0604020202020204" pitchFamily="34" charset="0"/>
                <a:cs typeface="Arial" panose="020B0604020202020204" pitchFamily="34" charset="0"/>
              </a:defRPr>
            </a:lvl2pPr>
            <a:lvl3pPr marL="839772" indent="-214313">
              <a:buFontTx/>
              <a:buBlip>
                <a:blip r:embed="rId3"/>
              </a:buBlip>
              <a:defRPr sz="1050" b="0">
                <a:solidFill>
                  <a:schemeClr val="bg1"/>
                </a:solidFill>
                <a:latin typeface="Arial" panose="020B0604020202020204" pitchFamily="34" charset="0"/>
                <a:cs typeface="Arial" panose="020B0604020202020204" pitchFamily="34" charset="0"/>
              </a:defRPr>
            </a:lvl3pPr>
            <a:lvl4pPr marL="1042965" indent="-128588">
              <a:buFontTx/>
              <a:buBlip>
                <a:blip r:embed="rId3"/>
              </a:buBlip>
              <a:defRPr sz="900" b="0">
                <a:solidFill>
                  <a:schemeClr val="bg1"/>
                </a:solidFill>
                <a:latin typeface="Arial" panose="020B0604020202020204" pitchFamily="34" charset="0"/>
                <a:cs typeface="Arial" panose="020B0604020202020204" pitchFamily="34" charset="0"/>
              </a:defRPr>
            </a:lvl4pPr>
            <a:lvl5pPr marL="1271559" indent="-128588">
              <a:buFontTx/>
              <a:buBlip>
                <a:blip r:embed="rId3"/>
              </a:buBlip>
              <a:defRPr sz="900" b="0">
                <a:solidFill>
                  <a:schemeClr val="bg1"/>
                </a:solidFill>
                <a:latin typeface="Arial" panose="020B0604020202020204" pitchFamily="34" charset="0"/>
                <a:cs typeface="Arial" panose="020B0604020202020204" pitchFamily="34" charset="0"/>
              </a:defRPr>
            </a:lvl5pPr>
            <a:lvl6pPr>
              <a:defRPr sz="1349"/>
            </a:lvl6pPr>
            <a:lvl7pPr>
              <a:defRPr sz="1349"/>
            </a:lvl7pPr>
            <a:lvl8pPr>
              <a:defRPr sz="1349"/>
            </a:lvl8pPr>
            <a:lvl9pPr>
              <a:defRPr sz="1349"/>
            </a:lvl9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93024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itch">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9FB3707D-4B44-492F-9A86-1C0F6B547E4B}"/>
              </a:ext>
            </a:extLst>
          </p:cNvPr>
          <p:cNvSpPr>
            <a:spLocks noGrp="1"/>
          </p:cNvSpPr>
          <p:nvPr>
            <p:ph sz="half" idx="11" hasCustomPrompt="1"/>
          </p:nvPr>
        </p:nvSpPr>
        <p:spPr>
          <a:xfrm>
            <a:off x="410766" y="1143000"/>
            <a:ext cx="4028665" cy="4934452"/>
          </a:xfrm>
          <a:prstGeom prst="rect">
            <a:avLst/>
          </a:prstGeom>
        </p:spPr>
        <p:txBody>
          <a:bodyPr rIns="90000">
            <a:noAutofit/>
          </a:bodyPr>
          <a:lstStyle>
            <a:lvl1pPr marL="214313" indent="-214313">
              <a:spcBef>
                <a:spcPts val="600"/>
              </a:spcBef>
              <a:buFontTx/>
              <a:buBlip>
                <a:blip r:embed="rId2"/>
              </a:buBlip>
              <a:defRPr sz="1349" b="0">
                <a:solidFill>
                  <a:srgbClr val="4A4A4A"/>
                </a:solidFill>
                <a:latin typeface="Arial" panose="020B0604020202020204" pitchFamily="34" charset="0"/>
                <a:cs typeface="Arial" panose="020B0604020202020204" pitchFamily="34" charset="0"/>
              </a:defRPr>
            </a:lvl1pPr>
            <a:lvl2pPr marL="561967" indent="-214313">
              <a:lnSpc>
                <a:spcPct val="105000"/>
              </a:lnSpc>
              <a:spcBef>
                <a:spcPts val="150"/>
              </a:spcBef>
              <a:spcAft>
                <a:spcPts val="150"/>
              </a:spcAft>
              <a:buFontTx/>
              <a:buBlip>
                <a:blip r:embed="rId2"/>
              </a:buBlip>
              <a:defRPr sz="1200" b="0">
                <a:solidFill>
                  <a:srgbClr val="4A4A4A"/>
                </a:solidFill>
                <a:latin typeface="Arial" panose="020B0604020202020204" pitchFamily="34" charset="0"/>
                <a:cs typeface="Arial" panose="020B0604020202020204" pitchFamily="34" charset="0"/>
              </a:defRPr>
            </a:lvl2pPr>
            <a:lvl3pPr marL="839772" indent="-214313">
              <a:buFontTx/>
              <a:buBlip>
                <a:blip r:embed="rId2"/>
              </a:buBlip>
              <a:defRPr sz="1050" b="0">
                <a:solidFill>
                  <a:srgbClr val="4A4A4A"/>
                </a:solidFill>
                <a:latin typeface="Arial" panose="020B0604020202020204" pitchFamily="34" charset="0"/>
                <a:cs typeface="Arial" panose="020B0604020202020204" pitchFamily="34" charset="0"/>
              </a:defRPr>
            </a:lvl3pPr>
            <a:lvl4pPr marL="1042965" indent="-128588">
              <a:buFontTx/>
              <a:buBlip>
                <a:blip r:embed="rId2"/>
              </a:buBlip>
              <a:defRPr sz="900" b="0">
                <a:solidFill>
                  <a:srgbClr val="4A4A4A"/>
                </a:solidFill>
                <a:latin typeface="Arial" panose="020B0604020202020204" pitchFamily="34" charset="0"/>
                <a:cs typeface="Arial" panose="020B0604020202020204" pitchFamily="34" charset="0"/>
              </a:defRPr>
            </a:lvl4pPr>
            <a:lvl5pPr marL="1271559" indent="-128588">
              <a:buFontTx/>
              <a:buBlip>
                <a:blip r:embed="rId2"/>
              </a:buBlip>
              <a:defRPr sz="900" b="0">
                <a:solidFill>
                  <a:srgbClr val="4A4A4A"/>
                </a:solidFill>
                <a:latin typeface="Arial" panose="020B0604020202020204" pitchFamily="34" charset="0"/>
                <a:cs typeface="Arial" panose="020B0604020202020204" pitchFamily="34" charset="0"/>
              </a:defRPr>
            </a:lvl5pPr>
            <a:lvl6pPr>
              <a:defRPr sz="1349"/>
            </a:lvl6pPr>
            <a:lvl7pPr>
              <a:defRPr sz="1349"/>
            </a:lvl7pPr>
            <a:lvl8pPr>
              <a:defRPr sz="1349"/>
            </a:lvl8pPr>
            <a:lvl9pPr>
              <a:defRPr sz="1349"/>
            </a:lvl9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 name="Title 14">
            <a:extLst>
              <a:ext uri="{FF2B5EF4-FFF2-40B4-BE49-F238E27FC236}">
                <a16:creationId xmlns:a16="http://schemas.microsoft.com/office/drawing/2014/main" id="{1D011C25-17E2-4A58-A6BF-F18912ECCD6F}"/>
              </a:ext>
            </a:extLst>
          </p:cNvPr>
          <p:cNvSpPr>
            <a:spLocks noGrp="1"/>
          </p:cNvSpPr>
          <p:nvPr>
            <p:ph type="title" hasCustomPrompt="1"/>
          </p:nvPr>
        </p:nvSpPr>
        <p:spPr>
          <a:xfrm>
            <a:off x="411361" y="340151"/>
            <a:ext cx="7258066" cy="625320"/>
          </a:xfrm>
          <a:prstGeom prst="rect">
            <a:avLst/>
          </a:prstGeom>
        </p:spPr>
        <p:txBody>
          <a:bodyPr tIns="0" bIns="0"/>
          <a:lstStyle>
            <a:lvl1pPr>
              <a:defRPr sz="2400" b="0" spc="0">
                <a:solidFill>
                  <a:schemeClr val="tx1"/>
                </a:solidFill>
                <a:latin typeface="Arial" panose="020B0604020202020204" pitchFamily="34" charset="0"/>
                <a:cs typeface="Arial" panose="020B0604020202020204" pitchFamily="34" charset="0"/>
              </a:defRPr>
            </a:lvl1pPr>
          </a:lstStyle>
          <a:p>
            <a:r>
              <a:rPr lang="en-US" dirty="0"/>
              <a:t>Click to add title</a:t>
            </a:r>
          </a:p>
        </p:txBody>
      </p:sp>
      <p:sp>
        <p:nvSpPr>
          <p:cNvPr id="10" name="Footer Placeholder 4">
            <a:extLst>
              <a:ext uri="{FF2B5EF4-FFF2-40B4-BE49-F238E27FC236}">
                <a16:creationId xmlns:a16="http://schemas.microsoft.com/office/drawing/2014/main" id="{8B9257D7-E8E8-4379-8103-CFCADA9BE880}"/>
              </a:ext>
            </a:extLst>
          </p:cNvPr>
          <p:cNvSpPr>
            <a:spLocks noGrp="1"/>
          </p:cNvSpPr>
          <p:nvPr>
            <p:ph type="ftr" sz="quarter" idx="3"/>
          </p:nvPr>
        </p:nvSpPr>
        <p:spPr>
          <a:xfrm>
            <a:off x="726416" y="6448273"/>
            <a:ext cx="3657600" cy="256545"/>
          </a:xfrm>
          <a:prstGeom prst="rect">
            <a:avLst/>
          </a:prstGeom>
        </p:spPr>
        <p:txBody>
          <a:bodyPr lIns="0"/>
          <a:lstStyle>
            <a:lvl1pPr algn="l">
              <a:defRPr sz="750">
                <a:solidFill>
                  <a:schemeClr val="bg1">
                    <a:lumMod val="50000"/>
                  </a:schemeClr>
                </a:solidFill>
              </a:defRPr>
            </a:lvl1pPr>
          </a:lstStyle>
          <a:p>
            <a:pPr>
              <a:defRPr/>
            </a:pPr>
            <a:r>
              <a:rPr lang="en-US" altLang="en-US" dirty="0"/>
              <a:t>© 2022 Quorum Software. All Rights Reserved.</a:t>
            </a:r>
          </a:p>
        </p:txBody>
      </p:sp>
      <p:sp>
        <p:nvSpPr>
          <p:cNvPr id="11" name="Slide Number Placeholder 5">
            <a:extLst>
              <a:ext uri="{FF2B5EF4-FFF2-40B4-BE49-F238E27FC236}">
                <a16:creationId xmlns:a16="http://schemas.microsoft.com/office/drawing/2014/main" id="{8AF2E543-AA2C-4DB2-9717-29EA2E66247F}"/>
              </a:ext>
            </a:extLst>
          </p:cNvPr>
          <p:cNvSpPr>
            <a:spLocks noGrp="1"/>
          </p:cNvSpPr>
          <p:nvPr>
            <p:ph type="sldNum" sz="quarter" idx="4"/>
          </p:nvPr>
        </p:nvSpPr>
        <p:spPr>
          <a:xfrm>
            <a:off x="180563" y="6448273"/>
            <a:ext cx="294882" cy="256545"/>
          </a:xfrm>
          <a:prstGeom prst="rect">
            <a:avLst/>
          </a:prstGeom>
        </p:spPr>
        <p:txBody>
          <a:bodyPr lIns="0" tIns="0" rIns="0" bIns="0" anchor="ctr"/>
          <a:lstStyle>
            <a:lvl1pPr algn="l">
              <a:defRPr sz="1050" b="0">
                <a:solidFill>
                  <a:schemeClr val="bg1">
                    <a:lumMod val="50000"/>
                  </a:schemeClr>
                </a:solidFill>
              </a:defRPr>
            </a:lvl1pPr>
          </a:lstStyle>
          <a:p>
            <a:pPr>
              <a:defRPr/>
            </a:pPr>
            <a:fld id="{1AF95084-0C59-48C6-AF2A-5E12A39AC9FF}" type="slidenum">
              <a:rPr lang="en-US" altLang="en-US" smtClean="0"/>
              <a:pPr>
                <a:defRPr/>
              </a:pPr>
              <a:t>‹#›</a:t>
            </a:fld>
            <a:endParaRPr lang="en-US" altLang="en-US" dirty="0"/>
          </a:p>
        </p:txBody>
      </p:sp>
      <p:sp>
        <p:nvSpPr>
          <p:cNvPr id="12" name="Content Placeholder 2">
            <a:extLst>
              <a:ext uri="{FF2B5EF4-FFF2-40B4-BE49-F238E27FC236}">
                <a16:creationId xmlns:a16="http://schemas.microsoft.com/office/drawing/2014/main" id="{5FBADB18-4E05-4586-9071-B4EE81B22574}"/>
              </a:ext>
            </a:extLst>
          </p:cNvPr>
          <p:cNvSpPr>
            <a:spLocks noGrp="1"/>
          </p:cNvSpPr>
          <p:nvPr>
            <p:ph sz="half" idx="12" hasCustomPrompt="1"/>
          </p:nvPr>
        </p:nvSpPr>
        <p:spPr>
          <a:xfrm>
            <a:off x="4704572" y="1143000"/>
            <a:ext cx="4028665" cy="4934452"/>
          </a:xfrm>
          <a:prstGeom prst="rect">
            <a:avLst/>
          </a:prstGeom>
        </p:spPr>
        <p:txBody>
          <a:bodyPr rIns="90000">
            <a:noAutofit/>
          </a:bodyPr>
          <a:lstStyle>
            <a:lvl1pPr marL="214313" indent="-214313">
              <a:spcBef>
                <a:spcPts val="600"/>
              </a:spcBef>
              <a:buFontTx/>
              <a:buBlip>
                <a:blip r:embed="rId2"/>
              </a:buBlip>
              <a:defRPr sz="1349" b="0">
                <a:solidFill>
                  <a:srgbClr val="4A4A4A"/>
                </a:solidFill>
                <a:latin typeface="Arial" panose="020B0604020202020204" pitchFamily="34" charset="0"/>
                <a:cs typeface="Arial" panose="020B0604020202020204" pitchFamily="34" charset="0"/>
              </a:defRPr>
            </a:lvl1pPr>
            <a:lvl2pPr marL="561967" indent="-214313">
              <a:lnSpc>
                <a:spcPct val="105000"/>
              </a:lnSpc>
              <a:spcBef>
                <a:spcPts val="150"/>
              </a:spcBef>
              <a:spcAft>
                <a:spcPts val="150"/>
              </a:spcAft>
              <a:buFontTx/>
              <a:buBlip>
                <a:blip r:embed="rId2"/>
              </a:buBlip>
              <a:defRPr sz="1200" b="0">
                <a:solidFill>
                  <a:srgbClr val="4A4A4A"/>
                </a:solidFill>
                <a:latin typeface="Arial" panose="020B0604020202020204" pitchFamily="34" charset="0"/>
                <a:cs typeface="Arial" panose="020B0604020202020204" pitchFamily="34" charset="0"/>
              </a:defRPr>
            </a:lvl2pPr>
            <a:lvl3pPr marL="839772" indent="-214313">
              <a:buFontTx/>
              <a:buBlip>
                <a:blip r:embed="rId2"/>
              </a:buBlip>
              <a:defRPr sz="1050" b="0">
                <a:solidFill>
                  <a:srgbClr val="4A4A4A"/>
                </a:solidFill>
                <a:latin typeface="Arial" panose="020B0604020202020204" pitchFamily="34" charset="0"/>
                <a:cs typeface="Arial" panose="020B0604020202020204" pitchFamily="34" charset="0"/>
              </a:defRPr>
            </a:lvl3pPr>
            <a:lvl4pPr marL="1042965" indent="-128588">
              <a:buFontTx/>
              <a:buBlip>
                <a:blip r:embed="rId2"/>
              </a:buBlip>
              <a:defRPr sz="900" b="0">
                <a:solidFill>
                  <a:srgbClr val="4A4A4A"/>
                </a:solidFill>
                <a:latin typeface="Arial" panose="020B0604020202020204" pitchFamily="34" charset="0"/>
                <a:cs typeface="Arial" panose="020B0604020202020204" pitchFamily="34" charset="0"/>
              </a:defRPr>
            </a:lvl4pPr>
            <a:lvl5pPr marL="1271559" indent="-128588">
              <a:buFontTx/>
              <a:buBlip>
                <a:blip r:embed="rId2"/>
              </a:buBlip>
              <a:defRPr sz="900" b="0">
                <a:solidFill>
                  <a:srgbClr val="4A4A4A"/>
                </a:solidFill>
                <a:latin typeface="Arial" panose="020B0604020202020204" pitchFamily="34" charset="0"/>
                <a:cs typeface="Arial" panose="020B0604020202020204" pitchFamily="34" charset="0"/>
              </a:defRPr>
            </a:lvl5pPr>
            <a:lvl6pPr>
              <a:defRPr sz="1349"/>
            </a:lvl6pPr>
            <a:lvl7pPr>
              <a:defRPr sz="1349"/>
            </a:lvl7pPr>
            <a:lvl8pPr>
              <a:defRPr sz="1349"/>
            </a:lvl8pPr>
            <a:lvl9pPr>
              <a:defRPr sz="1349"/>
            </a:lvl9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59339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2">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EDCB5C7B-CA16-4B00-9BEF-1DB91E72527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3" name="Picture 32" descr="Shape, arrow&#10;&#10;Description automatically generated">
            <a:extLst>
              <a:ext uri="{FF2B5EF4-FFF2-40B4-BE49-F238E27FC236}">
                <a16:creationId xmlns:a16="http://schemas.microsoft.com/office/drawing/2014/main" id="{CF4FED4B-4E1D-40CC-ADD1-A1F7F87561E2}"/>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7763" b="19354"/>
          <a:stretch/>
        </p:blipFill>
        <p:spPr>
          <a:xfrm>
            <a:off x="0" y="3692952"/>
            <a:ext cx="4998607" cy="3165048"/>
          </a:xfrm>
          <a:prstGeom prst="rect">
            <a:avLst/>
          </a:prstGeom>
        </p:spPr>
      </p:pic>
      <p:sp>
        <p:nvSpPr>
          <p:cNvPr id="27" name="Text Placeholder 30">
            <a:extLst>
              <a:ext uri="{FF2B5EF4-FFF2-40B4-BE49-F238E27FC236}">
                <a16:creationId xmlns:a16="http://schemas.microsoft.com/office/drawing/2014/main" id="{F02FB354-5C9F-4F78-968F-C9F3F6C08943}"/>
              </a:ext>
            </a:extLst>
          </p:cNvPr>
          <p:cNvSpPr>
            <a:spLocks noGrp="1"/>
          </p:cNvSpPr>
          <p:nvPr>
            <p:ph type="body" sz="quarter" idx="10" hasCustomPrompt="1"/>
          </p:nvPr>
        </p:nvSpPr>
        <p:spPr>
          <a:xfrm>
            <a:off x="783771" y="3926508"/>
            <a:ext cx="3943588" cy="445432"/>
          </a:xfrm>
          <a:prstGeom prst="rect">
            <a:avLst/>
          </a:prstGeom>
        </p:spPr>
        <p:txBody>
          <a:bodyPr anchor="ctr"/>
          <a:lstStyle>
            <a:lvl1pPr marL="0" indent="0">
              <a:lnSpc>
                <a:spcPct val="100000"/>
              </a:lnSpc>
              <a:buNone/>
              <a:defRPr sz="1800">
                <a:solidFill>
                  <a:srgbClr val="ABCBF1"/>
                </a:solidFill>
                <a:latin typeface="Arial" panose="020B0604020202020204" pitchFamily="34" charset="0"/>
                <a:cs typeface="Arial" panose="020B0604020202020204" pitchFamily="34" charset="0"/>
              </a:defRPr>
            </a:lvl1pPr>
          </a:lstStyle>
          <a:p>
            <a:pPr lvl="0"/>
            <a:r>
              <a:rPr lang="en-US" dirty="0"/>
              <a:t>Click to add subtitle</a:t>
            </a:r>
          </a:p>
        </p:txBody>
      </p:sp>
      <p:sp>
        <p:nvSpPr>
          <p:cNvPr id="30" name="Title 25">
            <a:extLst>
              <a:ext uri="{FF2B5EF4-FFF2-40B4-BE49-F238E27FC236}">
                <a16:creationId xmlns:a16="http://schemas.microsoft.com/office/drawing/2014/main" id="{E06DEFFD-D772-434E-82D8-D485A2B733D4}"/>
              </a:ext>
            </a:extLst>
          </p:cNvPr>
          <p:cNvSpPr>
            <a:spLocks noGrp="1"/>
          </p:cNvSpPr>
          <p:nvPr>
            <p:ph type="title" hasCustomPrompt="1"/>
          </p:nvPr>
        </p:nvSpPr>
        <p:spPr>
          <a:xfrm>
            <a:off x="783772" y="3127663"/>
            <a:ext cx="3943589" cy="774234"/>
          </a:xfrm>
          <a:prstGeom prst="rect">
            <a:avLst/>
          </a:prstGeom>
        </p:spPr>
        <p:txBody>
          <a:bodyPr anchor="b"/>
          <a:lstStyle>
            <a:lvl1pPr>
              <a:lnSpc>
                <a:spcPct val="100000"/>
              </a:lnSpc>
              <a:defRPr sz="2700" b="0" spc="0">
                <a:solidFill>
                  <a:schemeClr val="bg1"/>
                </a:solidFill>
                <a:latin typeface="Arial" panose="020B0604020202020204" pitchFamily="34" charset="0"/>
                <a:cs typeface="Arial" panose="020B0604020202020204" pitchFamily="34" charset="0"/>
              </a:defRPr>
            </a:lvl1pPr>
          </a:lstStyle>
          <a:p>
            <a:r>
              <a:rPr lang="en-US" dirty="0"/>
              <a:t>Click to add master title</a:t>
            </a:r>
          </a:p>
        </p:txBody>
      </p:sp>
      <p:pic>
        <p:nvPicPr>
          <p:cNvPr id="31" name="Picture 30">
            <a:extLst>
              <a:ext uri="{FF2B5EF4-FFF2-40B4-BE49-F238E27FC236}">
                <a16:creationId xmlns:a16="http://schemas.microsoft.com/office/drawing/2014/main" id="{8113F647-4D54-4829-BE7E-13C3986104E1}"/>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338716" y="429325"/>
            <a:ext cx="1835664" cy="774234"/>
          </a:xfrm>
          <a:prstGeom prst="rect">
            <a:avLst/>
          </a:prstGeom>
        </p:spPr>
      </p:pic>
      <p:sp>
        <p:nvSpPr>
          <p:cNvPr id="32" name="Text Placeholder 30">
            <a:extLst>
              <a:ext uri="{FF2B5EF4-FFF2-40B4-BE49-F238E27FC236}">
                <a16:creationId xmlns:a16="http://schemas.microsoft.com/office/drawing/2014/main" id="{E8475820-217A-483F-8A83-5E5E21E81BFA}"/>
              </a:ext>
            </a:extLst>
          </p:cNvPr>
          <p:cNvSpPr>
            <a:spLocks noGrp="1"/>
          </p:cNvSpPr>
          <p:nvPr>
            <p:ph type="body" sz="quarter" idx="11" hasCustomPrompt="1"/>
          </p:nvPr>
        </p:nvSpPr>
        <p:spPr>
          <a:xfrm>
            <a:off x="783771" y="4398431"/>
            <a:ext cx="3943588" cy="445433"/>
          </a:xfrm>
          <a:prstGeom prst="rect">
            <a:avLst/>
          </a:prstGeom>
        </p:spPr>
        <p:txBody>
          <a:bodyPr anchor="ctr"/>
          <a:lstStyle>
            <a:lvl1pPr marL="0" indent="0">
              <a:lnSpc>
                <a:spcPct val="100000"/>
              </a:lnSpc>
              <a:buNone/>
              <a:defRPr sz="1350">
                <a:solidFill>
                  <a:srgbClr val="ABCBF1"/>
                </a:solidFill>
                <a:latin typeface="Arial" panose="020B0604020202020204" pitchFamily="34" charset="0"/>
                <a:cs typeface="Arial" panose="020B0604020202020204" pitchFamily="34" charset="0"/>
              </a:defRPr>
            </a:lvl1pPr>
          </a:lstStyle>
          <a:p>
            <a:pPr lvl="0"/>
            <a:r>
              <a:rPr lang="en-US" dirty="0"/>
              <a:t>Click to add date</a:t>
            </a:r>
          </a:p>
        </p:txBody>
      </p:sp>
    </p:spTree>
    <p:extLst>
      <p:ext uri="{BB962C8B-B14F-4D97-AF65-F5344CB8AC3E}">
        <p14:creationId xmlns:p14="http://schemas.microsoft.com/office/powerpoint/2010/main" val="356851662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tch - Blue Backgroun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469BE62-C6AD-4EB4-A9FA-EF63662D43B6}"/>
              </a:ext>
            </a:extLst>
          </p:cNvPr>
          <p:cNvSpPr/>
          <p:nvPr userDrawn="1"/>
        </p:nvSpPr>
        <p:spPr>
          <a:xfrm>
            <a:off x="1" y="1"/>
            <a:ext cx="9144000" cy="6858000"/>
          </a:xfrm>
          <a:prstGeom prst="rect">
            <a:avLst/>
          </a:prstGeom>
          <a:solidFill>
            <a:srgbClr val="005B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itle 14">
            <a:extLst>
              <a:ext uri="{FF2B5EF4-FFF2-40B4-BE49-F238E27FC236}">
                <a16:creationId xmlns:a16="http://schemas.microsoft.com/office/drawing/2014/main" id="{1D011C25-17E2-4A58-A6BF-F18912ECCD6F}"/>
              </a:ext>
            </a:extLst>
          </p:cNvPr>
          <p:cNvSpPr>
            <a:spLocks noGrp="1"/>
          </p:cNvSpPr>
          <p:nvPr>
            <p:ph type="title" hasCustomPrompt="1"/>
          </p:nvPr>
        </p:nvSpPr>
        <p:spPr>
          <a:xfrm>
            <a:off x="411361" y="340151"/>
            <a:ext cx="8321278" cy="625320"/>
          </a:xfrm>
          <a:prstGeom prst="rect">
            <a:avLst/>
          </a:prstGeom>
        </p:spPr>
        <p:txBody>
          <a:bodyPr tIns="0" bIns="0"/>
          <a:lstStyle>
            <a:lvl1pPr>
              <a:defRPr sz="2400" b="0" spc="0">
                <a:solidFill>
                  <a:schemeClr val="bg1"/>
                </a:solidFill>
                <a:latin typeface="Arial" panose="020B0604020202020204" pitchFamily="34" charset="0"/>
                <a:cs typeface="Arial" panose="020B0604020202020204" pitchFamily="34" charset="0"/>
              </a:defRPr>
            </a:lvl1pPr>
          </a:lstStyle>
          <a:p>
            <a:r>
              <a:rPr lang="en-US" dirty="0"/>
              <a:t>Click to add title</a:t>
            </a:r>
          </a:p>
        </p:txBody>
      </p:sp>
      <p:sp>
        <p:nvSpPr>
          <p:cNvPr id="9" name="Footer Placeholder 4">
            <a:extLst>
              <a:ext uri="{FF2B5EF4-FFF2-40B4-BE49-F238E27FC236}">
                <a16:creationId xmlns:a16="http://schemas.microsoft.com/office/drawing/2014/main" id="{DF01241F-DCAF-4255-A17E-8AED7B338DF1}"/>
              </a:ext>
            </a:extLst>
          </p:cNvPr>
          <p:cNvSpPr>
            <a:spLocks noGrp="1"/>
          </p:cNvSpPr>
          <p:nvPr>
            <p:ph type="ftr" sz="quarter" idx="3"/>
          </p:nvPr>
        </p:nvSpPr>
        <p:spPr>
          <a:xfrm>
            <a:off x="726416" y="6448273"/>
            <a:ext cx="3657600" cy="256545"/>
          </a:xfrm>
          <a:prstGeom prst="rect">
            <a:avLst/>
          </a:prstGeom>
        </p:spPr>
        <p:txBody>
          <a:bodyPr lIns="0"/>
          <a:lstStyle>
            <a:lvl1pPr algn="l">
              <a:defRPr sz="750">
                <a:solidFill>
                  <a:schemeClr val="bg1"/>
                </a:solidFill>
              </a:defRPr>
            </a:lvl1pPr>
          </a:lstStyle>
          <a:p>
            <a:pPr>
              <a:defRPr/>
            </a:pPr>
            <a:r>
              <a:rPr lang="en-US" altLang="en-US" dirty="0"/>
              <a:t>© 2022 Quorum Software. All Rights Reserved.</a:t>
            </a:r>
          </a:p>
        </p:txBody>
      </p:sp>
      <p:sp>
        <p:nvSpPr>
          <p:cNvPr id="10" name="Slide Number Placeholder 5">
            <a:extLst>
              <a:ext uri="{FF2B5EF4-FFF2-40B4-BE49-F238E27FC236}">
                <a16:creationId xmlns:a16="http://schemas.microsoft.com/office/drawing/2014/main" id="{0EEDF264-8339-4A78-AAC6-164B4C7A7D46}"/>
              </a:ext>
            </a:extLst>
          </p:cNvPr>
          <p:cNvSpPr>
            <a:spLocks noGrp="1"/>
          </p:cNvSpPr>
          <p:nvPr>
            <p:ph type="sldNum" sz="quarter" idx="4"/>
          </p:nvPr>
        </p:nvSpPr>
        <p:spPr>
          <a:xfrm>
            <a:off x="180563" y="6448273"/>
            <a:ext cx="294882" cy="256545"/>
          </a:xfrm>
          <a:prstGeom prst="rect">
            <a:avLst/>
          </a:prstGeom>
        </p:spPr>
        <p:txBody>
          <a:bodyPr lIns="0" tIns="0" rIns="0" bIns="0" anchor="ctr"/>
          <a:lstStyle>
            <a:lvl1pPr algn="l">
              <a:defRPr sz="1050" b="0">
                <a:solidFill>
                  <a:schemeClr val="bg1"/>
                </a:solidFill>
              </a:defRPr>
            </a:lvl1pPr>
          </a:lstStyle>
          <a:p>
            <a:pPr>
              <a:defRPr/>
            </a:pPr>
            <a:fld id="{1AF95084-0C59-48C6-AF2A-5E12A39AC9FF}" type="slidenum">
              <a:rPr lang="en-US" altLang="en-US" smtClean="0"/>
              <a:pPr>
                <a:defRPr/>
              </a:pPr>
              <a:t>‹#›</a:t>
            </a:fld>
            <a:endParaRPr lang="en-US" altLang="en-US" dirty="0"/>
          </a:p>
        </p:txBody>
      </p:sp>
      <p:grpSp>
        <p:nvGrpSpPr>
          <p:cNvPr id="6" name="Group 5">
            <a:extLst>
              <a:ext uri="{FF2B5EF4-FFF2-40B4-BE49-F238E27FC236}">
                <a16:creationId xmlns:a16="http://schemas.microsoft.com/office/drawing/2014/main" id="{650F90CE-2B12-4706-836C-103F4FC607E7}"/>
              </a:ext>
            </a:extLst>
          </p:cNvPr>
          <p:cNvGrpSpPr/>
          <p:nvPr userDrawn="1"/>
        </p:nvGrpSpPr>
        <p:grpSpPr>
          <a:xfrm>
            <a:off x="475445" y="6389988"/>
            <a:ext cx="7477064" cy="320589"/>
            <a:chOff x="633926" y="6400556"/>
            <a:chExt cx="9969419" cy="320589"/>
          </a:xfrm>
        </p:grpSpPr>
        <p:cxnSp>
          <p:nvCxnSpPr>
            <p:cNvPr id="7" name="Straight Connector 6">
              <a:extLst>
                <a:ext uri="{FF2B5EF4-FFF2-40B4-BE49-F238E27FC236}">
                  <a16:creationId xmlns:a16="http://schemas.microsoft.com/office/drawing/2014/main" id="{ACAEBD67-029E-4038-8BED-907DB09CC838}"/>
                </a:ext>
              </a:extLst>
            </p:cNvPr>
            <p:cNvCxnSpPr>
              <a:cxnSpLocks/>
            </p:cNvCxnSpPr>
            <p:nvPr userDrawn="1"/>
          </p:nvCxnSpPr>
          <p:spPr>
            <a:xfrm flipH="1">
              <a:off x="914400" y="6400782"/>
              <a:ext cx="9688945" cy="0"/>
            </a:xfrm>
            <a:prstGeom prst="line">
              <a:avLst/>
            </a:prstGeom>
            <a:ln w="3175">
              <a:solidFill>
                <a:srgbClr val="C7CED3"/>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B56EEA17-1ECF-4C24-96B0-4BDE50F51C06}"/>
                </a:ext>
              </a:extLst>
            </p:cNvPr>
            <p:cNvCxnSpPr>
              <a:cxnSpLocks/>
            </p:cNvCxnSpPr>
            <p:nvPr userDrawn="1"/>
          </p:nvCxnSpPr>
          <p:spPr>
            <a:xfrm flipH="1">
              <a:off x="633926" y="6400556"/>
              <a:ext cx="283740" cy="320589"/>
            </a:xfrm>
            <a:prstGeom prst="line">
              <a:avLst/>
            </a:prstGeom>
            <a:ln w="3175">
              <a:solidFill>
                <a:srgbClr val="C7CED3"/>
              </a:solidFill>
            </a:ln>
          </p:spPr>
          <p:style>
            <a:lnRef idx="1">
              <a:schemeClr val="accent1"/>
            </a:lnRef>
            <a:fillRef idx="0">
              <a:schemeClr val="accent1"/>
            </a:fillRef>
            <a:effectRef idx="0">
              <a:schemeClr val="accent1"/>
            </a:effectRef>
            <a:fontRef idx="minor">
              <a:schemeClr val="tx1"/>
            </a:fontRef>
          </p:style>
        </p:cxnSp>
      </p:grpSp>
      <p:pic>
        <p:nvPicPr>
          <p:cNvPr id="11" name="Picture 10">
            <a:extLst>
              <a:ext uri="{FF2B5EF4-FFF2-40B4-BE49-F238E27FC236}">
                <a16:creationId xmlns:a16="http://schemas.microsoft.com/office/drawing/2014/main" id="{8324CF48-9605-413B-88F5-58707DE11A3F}"/>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8027133" y="6213270"/>
            <a:ext cx="903617" cy="381122"/>
          </a:xfrm>
          <a:prstGeom prst="rect">
            <a:avLst/>
          </a:prstGeom>
        </p:spPr>
      </p:pic>
      <p:sp>
        <p:nvSpPr>
          <p:cNvPr id="12" name="Content Placeholder 2">
            <a:extLst>
              <a:ext uri="{FF2B5EF4-FFF2-40B4-BE49-F238E27FC236}">
                <a16:creationId xmlns:a16="http://schemas.microsoft.com/office/drawing/2014/main" id="{31503954-7419-48DE-9E1C-93DAC2B7706B}"/>
              </a:ext>
            </a:extLst>
          </p:cNvPr>
          <p:cNvSpPr>
            <a:spLocks noGrp="1"/>
          </p:cNvSpPr>
          <p:nvPr>
            <p:ph sz="half" idx="11" hasCustomPrompt="1"/>
          </p:nvPr>
        </p:nvSpPr>
        <p:spPr>
          <a:xfrm>
            <a:off x="410766" y="1143000"/>
            <a:ext cx="4028665" cy="4934452"/>
          </a:xfrm>
          <a:prstGeom prst="rect">
            <a:avLst/>
          </a:prstGeom>
        </p:spPr>
        <p:txBody>
          <a:bodyPr rIns="90000">
            <a:noAutofit/>
          </a:bodyPr>
          <a:lstStyle>
            <a:lvl1pPr marL="214313" indent="-214313">
              <a:spcBef>
                <a:spcPts val="600"/>
              </a:spcBef>
              <a:buFontTx/>
              <a:buBlip>
                <a:blip r:embed="rId3"/>
              </a:buBlip>
              <a:defRPr sz="1349" b="0">
                <a:solidFill>
                  <a:srgbClr val="E9EBED"/>
                </a:solidFill>
                <a:latin typeface="Arial" panose="020B0604020202020204" pitchFamily="34" charset="0"/>
                <a:cs typeface="Arial" panose="020B0604020202020204" pitchFamily="34" charset="0"/>
              </a:defRPr>
            </a:lvl1pPr>
            <a:lvl2pPr marL="561967" indent="-214313">
              <a:lnSpc>
                <a:spcPct val="105000"/>
              </a:lnSpc>
              <a:spcBef>
                <a:spcPts val="150"/>
              </a:spcBef>
              <a:spcAft>
                <a:spcPts val="150"/>
              </a:spcAft>
              <a:buFontTx/>
              <a:buBlip>
                <a:blip r:embed="rId3"/>
              </a:buBlip>
              <a:defRPr sz="1200" b="0">
                <a:solidFill>
                  <a:srgbClr val="E9EBED"/>
                </a:solidFill>
                <a:latin typeface="Arial" panose="020B0604020202020204" pitchFamily="34" charset="0"/>
                <a:cs typeface="Arial" panose="020B0604020202020204" pitchFamily="34" charset="0"/>
              </a:defRPr>
            </a:lvl2pPr>
            <a:lvl3pPr marL="839772" indent="-214313">
              <a:buFontTx/>
              <a:buBlip>
                <a:blip r:embed="rId3"/>
              </a:buBlip>
              <a:defRPr sz="1050" b="0">
                <a:solidFill>
                  <a:srgbClr val="E9EBED"/>
                </a:solidFill>
                <a:latin typeface="Arial" panose="020B0604020202020204" pitchFamily="34" charset="0"/>
                <a:cs typeface="Arial" panose="020B0604020202020204" pitchFamily="34" charset="0"/>
              </a:defRPr>
            </a:lvl3pPr>
            <a:lvl4pPr marL="1042965" indent="-128588">
              <a:buFontTx/>
              <a:buBlip>
                <a:blip r:embed="rId3"/>
              </a:buBlip>
              <a:defRPr sz="900" b="0">
                <a:solidFill>
                  <a:srgbClr val="E9EBED"/>
                </a:solidFill>
                <a:latin typeface="Arial" panose="020B0604020202020204" pitchFamily="34" charset="0"/>
                <a:cs typeface="Arial" panose="020B0604020202020204" pitchFamily="34" charset="0"/>
              </a:defRPr>
            </a:lvl4pPr>
            <a:lvl5pPr marL="1271559" indent="-128588">
              <a:buFontTx/>
              <a:buBlip>
                <a:blip r:embed="rId3"/>
              </a:buBlip>
              <a:defRPr sz="900" b="0">
                <a:solidFill>
                  <a:srgbClr val="E9EBED"/>
                </a:solidFill>
                <a:latin typeface="Arial" panose="020B0604020202020204" pitchFamily="34" charset="0"/>
                <a:cs typeface="Arial" panose="020B0604020202020204" pitchFamily="34" charset="0"/>
              </a:defRPr>
            </a:lvl5pPr>
            <a:lvl6pPr>
              <a:defRPr sz="1349"/>
            </a:lvl6pPr>
            <a:lvl7pPr>
              <a:defRPr sz="1349"/>
            </a:lvl7pPr>
            <a:lvl8pPr>
              <a:defRPr sz="1349"/>
            </a:lvl8pPr>
            <a:lvl9pPr>
              <a:defRPr sz="1349"/>
            </a:lvl9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a:extLst>
              <a:ext uri="{FF2B5EF4-FFF2-40B4-BE49-F238E27FC236}">
                <a16:creationId xmlns:a16="http://schemas.microsoft.com/office/drawing/2014/main" id="{664255A3-7F23-4880-91DE-928F60B346C0}"/>
              </a:ext>
            </a:extLst>
          </p:cNvPr>
          <p:cNvSpPr>
            <a:spLocks noGrp="1"/>
          </p:cNvSpPr>
          <p:nvPr>
            <p:ph sz="half" idx="12" hasCustomPrompt="1"/>
          </p:nvPr>
        </p:nvSpPr>
        <p:spPr>
          <a:xfrm>
            <a:off x="4704572" y="1143000"/>
            <a:ext cx="4028665" cy="4934452"/>
          </a:xfrm>
          <a:prstGeom prst="rect">
            <a:avLst/>
          </a:prstGeom>
        </p:spPr>
        <p:txBody>
          <a:bodyPr rIns="90000">
            <a:noAutofit/>
          </a:bodyPr>
          <a:lstStyle>
            <a:lvl1pPr marL="214313" indent="-214313">
              <a:spcBef>
                <a:spcPts val="600"/>
              </a:spcBef>
              <a:buFontTx/>
              <a:buBlip>
                <a:blip r:embed="rId3"/>
              </a:buBlip>
              <a:defRPr sz="1349" b="0">
                <a:solidFill>
                  <a:srgbClr val="E9EBED"/>
                </a:solidFill>
                <a:latin typeface="Arial" panose="020B0604020202020204" pitchFamily="34" charset="0"/>
                <a:cs typeface="Arial" panose="020B0604020202020204" pitchFamily="34" charset="0"/>
              </a:defRPr>
            </a:lvl1pPr>
            <a:lvl2pPr marL="561967" indent="-214313">
              <a:lnSpc>
                <a:spcPct val="105000"/>
              </a:lnSpc>
              <a:spcBef>
                <a:spcPts val="150"/>
              </a:spcBef>
              <a:spcAft>
                <a:spcPts val="150"/>
              </a:spcAft>
              <a:buFontTx/>
              <a:buBlip>
                <a:blip r:embed="rId3"/>
              </a:buBlip>
              <a:defRPr sz="1200" b="0">
                <a:solidFill>
                  <a:srgbClr val="E9EBED"/>
                </a:solidFill>
                <a:latin typeface="Arial" panose="020B0604020202020204" pitchFamily="34" charset="0"/>
                <a:cs typeface="Arial" panose="020B0604020202020204" pitchFamily="34" charset="0"/>
              </a:defRPr>
            </a:lvl2pPr>
            <a:lvl3pPr marL="839772" indent="-214313">
              <a:buFontTx/>
              <a:buBlip>
                <a:blip r:embed="rId3"/>
              </a:buBlip>
              <a:defRPr sz="1050" b="0">
                <a:solidFill>
                  <a:srgbClr val="E9EBED"/>
                </a:solidFill>
                <a:latin typeface="Arial" panose="020B0604020202020204" pitchFamily="34" charset="0"/>
                <a:cs typeface="Arial" panose="020B0604020202020204" pitchFamily="34" charset="0"/>
              </a:defRPr>
            </a:lvl3pPr>
            <a:lvl4pPr marL="1042965" indent="-128588">
              <a:buFontTx/>
              <a:buBlip>
                <a:blip r:embed="rId3"/>
              </a:buBlip>
              <a:defRPr sz="900" b="0">
                <a:solidFill>
                  <a:srgbClr val="E9EBED"/>
                </a:solidFill>
                <a:latin typeface="Arial" panose="020B0604020202020204" pitchFamily="34" charset="0"/>
                <a:cs typeface="Arial" panose="020B0604020202020204" pitchFamily="34" charset="0"/>
              </a:defRPr>
            </a:lvl4pPr>
            <a:lvl5pPr marL="1271559" indent="-128588">
              <a:buFontTx/>
              <a:buBlip>
                <a:blip r:embed="rId3"/>
              </a:buBlip>
              <a:defRPr sz="900" b="0">
                <a:solidFill>
                  <a:srgbClr val="E9EBED"/>
                </a:solidFill>
                <a:latin typeface="Arial" panose="020B0604020202020204" pitchFamily="34" charset="0"/>
                <a:cs typeface="Arial" panose="020B0604020202020204" pitchFamily="34" charset="0"/>
              </a:defRPr>
            </a:lvl5pPr>
            <a:lvl6pPr>
              <a:defRPr sz="1349"/>
            </a:lvl6pPr>
            <a:lvl7pPr>
              <a:defRPr sz="1349"/>
            </a:lvl7pPr>
            <a:lvl8pPr>
              <a:defRPr sz="1349"/>
            </a:lvl8pPr>
            <a:lvl9pPr>
              <a:defRPr sz="1349"/>
            </a:lvl9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51454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Subtitles - Two Column">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9FB3707D-4B44-492F-9A86-1C0F6B547E4B}"/>
              </a:ext>
            </a:extLst>
          </p:cNvPr>
          <p:cNvSpPr>
            <a:spLocks noGrp="1"/>
          </p:cNvSpPr>
          <p:nvPr>
            <p:ph sz="half" idx="11" hasCustomPrompt="1"/>
          </p:nvPr>
        </p:nvSpPr>
        <p:spPr>
          <a:xfrm>
            <a:off x="410766" y="1631815"/>
            <a:ext cx="4028665" cy="4445637"/>
          </a:xfrm>
          <a:prstGeom prst="rect">
            <a:avLst/>
          </a:prstGeom>
        </p:spPr>
        <p:txBody>
          <a:bodyPr rIns="90000">
            <a:noAutofit/>
          </a:bodyPr>
          <a:lstStyle>
            <a:lvl1pPr marL="214313" indent="-214313">
              <a:spcBef>
                <a:spcPts val="600"/>
              </a:spcBef>
              <a:buFontTx/>
              <a:buBlip>
                <a:blip r:embed="rId2"/>
              </a:buBlip>
              <a:defRPr sz="1349" b="0">
                <a:solidFill>
                  <a:srgbClr val="4A4A4A"/>
                </a:solidFill>
                <a:latin typeface="Arial" panose="020B0604020202020204" pitchFamily="34" charset="0"/>
                <a:cs typeface="Arial" panose="020B0604020202020204" pitchFamily="34" charset="0"/>
              </a:defRPr>
            </a:lvl1pPr>
            <a:lvl2pPr marL="561967" indent="-214313">
              <a:lnSpc>
                <a:spcPct val="105000"/>
              </a:lnSpc>
              <a:spcBef>
                <a:spcPts val="150"/>
              </a:spcBef>
              <a:spcAft>
                <a:spcPts val="150"/>
              </a:spcAft>
              <a:buFontTx/>
              <a:buBlip>
                <a:blip r:embed="rId2"/>
              </a:buBlip>
              <a:defRPr sz="1200" b="0">
                <a:solidFill>
                  <a:srgbClr val="4A4A4A"/>
                </a:solidFill>
                <a:latin typeface="Arial" panose="020B0604020202020204" pitchFamily="34" charset="0"/>
                <a:cs typeface="Arial" panose="020B0604020202020204" pitchFamily="34" charset="0"/>
              </a:defRPr>
            </a:lvl2pPr>
            <a:lvl3pPr marL="839772" indent="-214313">
              <a:buFontTx/>
              <a:buBlip>
                <a:blip r:embed="rId2"/>
              </a:buBlip>
              <a:defRPr sz="1050" b="0">
                <a:solidFill>
                  <a:srgbClr val="4A4A4A"/>
                </a:solidFill>
                <a:latin typeface="Arial" panose="020B0604020202020204" pitchFamily="34" charset="0"/>
                <a:cs typeface="Arial" panose="020B0604020202020204" pitchFamily="34" charset="0"/>
              </a:defRPr>
            </a:lvl3pPr>
            <a:lvl4pPr marL="1042965" indent="-128588">
              <a:buFontTx/>
              <a:buBlip>
                <a:blip r:embed="rId2"/>
              </a:buBlip>
              <a:defRPr sz="900" b="0">
                <a:solidFill>
                  <a:srgbClr val="4A4A4A"/>
                </a:solidFill>
                <a:latin typeface="Arial" panose="020B0604020202020204" pitchFamily="34" charset="0"/>
                <a:cs typeface="Arial" panose="020B0604020202020204" pitchFamily="34" charset="0"/>
              </a:defRPr>
            </a:lvl4pPr>
            <a:lvl5pPr marL="1271559" indent="-128588">
              <a:buFontTx/>
              <a:buBlip>
                <a:blip r:embed="rId2"/>
              </a:buBlip>
              <a:defRPr sz="900" b="0">
                <a:solidFill>
                  <a:srgbClr val="4A4A4A"/>
                </a:solidFill>
                <a:latin typeface="Arial" panose="020B0604020202020204" pitchFamily="34" charset="0"/>
                <a:cs typeface="Arial" panose="020B0604020202020204" pitchFamily="34" charset="0"/>
              </a:defRPr>
            </a:lvl5pPr>
            <a:lvl6pPr>
              <a:defRPr sz="1349"/>
            </a:lvl6pPr>
            <a:lvl7pPr>
              <a:defRPr sz="1349"/>
            </a:lvl7pPr>
            <a:lvl8pPr>
              <a:defRPr sz="1349"/>
            </a:lvl8pPr>
            <a:lvl9pPr>
              <a:defRPr sz="1349"/>
            </a:lvl9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 name="Title 14">
            <a:extLst>
              <a:ext uri="{FF2B5EF4-FFF2-40B4-BE49-F238E27FC236}">
                <a16:creationId xmlns:a16="http://schemas.microsoft.com/office/drawing/2014/main" id="{1D011C25-17E2-4A58-A6BF-F18912ECCD6F}"/>
              </a:ext>
            </a:extLst>
          </p:cNvPr>
          <p:cNvSpPr>
            <a:spLocks noGrp="1"/>
          </p:cNvSpPr>
          <p:nvPr>
            <p:ph type="title" hasCustomPrompt="1"/>
          </p:nvPr>
        </p:nvSpPr>
        <p:spPr>
          <a:xfrm>
            <a:off x="411361" y="340151"/>
            <a:ext cx="8321278" cy="625320"/>
          </a:xfrm>
          <a:prstGeom prst="rect">
            <a:avLst/>
          </a:prstGeom>
        </p:spPr>
        <p:txBody>
          <a:bodyPr tIns="0" bIns="0"/>
          <a:lstStyle>
            <a:lvl1pPr>
              <a:defRPr sz="2400" b="0" spc="0">
                <a:solidFill>
                  <a:schemeClr val="tx1"/>
                </a:solidFill>
                <a:latin typeface="Arial" panose="020B0604020202020204" pitchFamily="34" charset="0"/>
                <a:cs typeface="Arial" panose="020B0604020202020204" pitchFamily="34" charset="0"/>
              </a:defRPr>
            </a:lvl1pPr>
          </a:lstStyle>
          <a:p>
            <a:r>
              <a:rPr lang="en-US" dirty="0"/>
              <a:t>Click to add title</a:t>
            </a:r>
          </a:p>
        </p:txBody>
      </p:sp>
      <p:sp>
        <p:nvSpPr>
          <p:cNvPr id="10" name="Footer Placeholder 4">
            <a:extLst>
              <a:ext uri="{FF2B5EF4-FFF2-40B4-BE49-F238E27FC236}">
                <a16:creationId xmlns:a16="http://schemas.microsoft.com/office/drawing/2014/main" id="{8B9257D7-E8E8-4379-8103-CFCADA9BE880}"/>
              </a:ext>
            </a:extLst>
          </p:cNvPr>
          <p:cNvSpPr>
            <a:spLocks noGrp="1"/>
          </p:cNvSpPr>
          <p:nvPr>
            <p:ph type="ftr" sz="quarter" idx="3"/>
          </p:nvPr>
        </p:nvSpPr>
        <p:spPr>
          <a:xfrm>
            <a:off x="726416" y="6448273"/>
            <a:ext cx="3657600" cy="256545"/>
          </a:xfrm>
          <a:prstGeom prst="rect">
            <a:avLst/>
          </a:prstGeom>
        </p:spPr>
        <p:txBody>
          <a:bodyPr lIns="0"/>
          <a:lstStyle>
            <a:lvl1pPr algn="l">
              <a:defRPr sz="750">
                <a:solidFill>
                  <a:schemeClr val="bg1">
                    <a:lumMod val="50000"/>
                  </a:schemeClr>
                </a:solidFill>
              </a:defRPr>
            </a:lvl1pPr>
          </a:lstStyle>
          <a:p>
            <a:pPr>
              <a:defRPr/>
            </a:pPr>
            <a:r>
              <a:rPr lang="en-US" altLang="en-US" dirty="0"/>
              <a:t>© 2022 Quorum Software. All Rights Reserved.</a:t>
            </a:r>
          </a:p>
        </p:txBody>
      </p:sp>
      <p:sp>
        <p:nvSpPr>
          <p:cNvPr id="11" name="Slide Number Placeholder 5">
            <a:extLst>
              <a:ext uri="{FF2B5EF4-FFF2-40B4-BE49-F238E27FC236}">
                <a16:creationId xmlns:a16="http://schemas.microsoft.com/office/drawing/2014/main" id="{8AF2E543-AA2C-4DB2-9717-29EA2E66247F}"/>
              </a:ext>
            </a:extLst>
          </p:cNvPr>
          <p:cNvSpPr>
            <a:spLocks noGrp="1"/>
          </p:cNvSpPr>
          <p:nvPr>
            <p:ph type="sldNum" sz="quarter" idx="4"/>
          </p:nvPr>
        </p:nvSpPr>
        <p:spPr>
          <a:xfrm>
            <a:off x="180563" y="6448273"/>
            <a:ext cx="294882" cy="256545"/>
          </a:xfrm>
          <a:prstGeom prst="rect">
            <a:avLst/>
          </a:prstGeom>
        </p:spPr>
        <p:txBody>
          <a:bodyPr lIns="0" tIns="0" rIns="0" bIns="0" anchor="ctr"/>
          <a:lstStyle>
            <a:lvl1pPr algn="l">
              <a:defRPr sz="1050" b="0">
                <a:solidFill>
                  <a:schemeClr val="bg1">
                    <a:lumMod val="50000"/>
                  </a:schemeClr>
                </a:solidFill>
              </a:defRPr>
            </a:lvl1pPr>
          </a:lstStyle>
          <a:p>
            <a:pPr>
              <a:defRPr/>
            </a:pPr>
            <a:fld id="{1AF95084-0C59-48C6-AF2A-5E12A39AC9FF}" type="slidenum">
              <a:rPr lang="en-US" altLang="en-US" smtClean="0"/>
              <a:pPr>
                <a:defRPr/>
              </a:pPr>
              <a:t>‹#›</a:t>
            </a:fld>
            <a:endParaRPr lang="en-US" altLang="en-US" dirty="0"/>
          </a:p>
        </p:txBody>
      </p:sp>
      <p:sp>
        <p:nvSpPr>
          <p:cNvPr id="12" name="Content Placeholder 2">
            <a:extLst>
              <a:ext uri="{FF2B5EF4-FFF2-40B4-BE49-F238E27FC236}">
                <a16:creationId xmlns:a16="http://schemas.microsoft.com/office/drawing/2014/main" id="{5FBADB18-4E05-4586-9071-B4EE81B22574}"/>
              </a:ext>
            </a:extLst>
          </p:cNvPr>
          <p:cNvSpPr>
            <a:spLocks noGrp="1"/>
          </p:cNvSpPr>
          <p:nvPr>
            <p:ph sz="half" idx="12" hasCustomPrompt="1"/>
          </p:nvPr>
        </p:nvSpPr>
        <p:spPr>
          <a:xfrm>
            <a:off x="4704572" y="1631815"/>
            <a:ext cx="4028665" cy="4445637"/>
          </a:xfrm>
          <a:prstGeom prst="rect">
            <a:avLst/>
          </a:prstGeom>
        </p:spPr>
        <p:txBody>
          <a:bodyPr rIns="90000">
            <a:noAutofit/>
          </a:bodyPr>
          <a:lstStyle>
            <a:lvl1pPr marL="214313" indent="-214313">
              <a:spcBef>
                <a:spcPts val="600"/>
              </a:spcBef>
              <a:buFontTx/>
              <a:buBlip>
                <a:blip r:embed="rId2"/>
              </a:buBlip>
              <a:defRPr sz="1349" b="0">
                <a:solidFill>
                  <a:srgbClr val="4A4A4A"/>
                </a:solidFill>
                <a:latin typeface="Arial" panose="020B0604020202020204" pitchFamily="34" charset="0"/>
                <a:cs typeface="Arial" panose="020B0604020202020204" pitchFamily="34" charset="0"/>
              </a:defRPr>
            </a:lvl1pPr>
            <a:lvl2pPr marL="561967" indent="-214313">
              <a:lnSpc>
                <a:spcPct val="105000"/>
              </a:lnSpc>
              <a:spcBef>
                <a:spcPts val="150"/>
              </a:spcBef>
              <a:spcAft>
                <a:spcPts val="150"/>
              </a:spcAft>
              <a:buFontTx/>
              <a:buBlip>
                <a:blip r:embed="rId2"/>
              </a:buBlip>
              <a:defRPr sz="1200" b="0">
                <a:solidFill>
                  <a:srgbClr val="4A4A4A"/>
                </a:solidFill>
                <a:latin typeface="Arial" panose="020B0604020202020204" pitchFamily="34" charset="0"/>
                <a:cs typeface="Arial" panose="020B0604020202020204" pitchFamily="34" charset="0"/>
              </a:defRPr>
            </a:lvl2pPr>
            <a:lvl3pPr marL="839772" indent="-214313">
              <a:buFontTx/>
              <a:buBlip>
                <a:blip r:embed="rId2"/>
              </a:buBlip>
              <a:defRPr sz="1050" b="0">
                <a:solidFill>
                  <a:srgbClr val="4A4A4A"/>
                </a:solidFill>
                <a:latin typeface="Arial" panose="020B0604020202020204" pitchFamily="34" charset="0"/>
                <a:cs typeface="Arial" panose="020B0604020202020204" pitchFamily="34" charset="0"/>
              </a:defRPr>
            </a:lvl3pPr>
            <a:lvl4pPr marL="1042965" indent="-128588">
              <a:buFontTx/>
              <a:buBlip>
                <a:blip r:embed="rId2"/>
              </a:buBlip>
              <a:defRPr sz="900" b="0">
                <a:solidFill>
                  <a:srgbClr val="4A4A4A"/>
                </a:solidFill>
                <a:latin typeface="Arial" panose="020B0604020202020204" pitchFamily="34" charset="0"/>
                <a:cs typeface="Arial" panose="020B0604020202020204" pitchFamily="34" charset="0"/>
              </a:defRPr>
            </a:lvl4pPr>
            <a:lvl5pPr marL="1271559" indent="-128588">
              <a:buFontTx/>
              <a:buBlip>
                <a:blip r:embed="rId2"/>
              </a:buBlip>
              <a:defRPr sz="900" b="0">
                <a:solidFill>
                  <a:srgbClr val="4A4A4A"/>
                </a:solidFill>
                <a:latin typeface="Arial" panose="020B0604020202020204" pitchFamily="34" charset="0"/>
                <a:cs typeface="Arial" panose="020B0604020202020204" pitchFamily="34" charset="0"/>
              </a:defRPr>
            </a:lvl5pPr>
            <a:lvl6pPr>
              <a:defRPr sz="1349"/>
            </a:lvl6pPr>
            <a:lvl7pPr>
              <a:defRPr sz="1349"/>
            </a:lvl7pPr>
            <a:lvl8pPr>
              <a:defRPr sz="1349"/>
            </a:lvl8pPr>
            <a:lvl9pPr>
              <a:defRPr sz="1349"/>
            </a:lvl9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ubtitle">
            <a:extLst>
              <a:ext uri="{FF2B5EF4-FFF2-40B4-BE49-F238E27FC236}">
                <a16:creationId xmlns:a16="http://schemas.microsoft.com/office/drawing/2014/main" id="{6D389B76-78E4-45D9-A136-A2C3821D4042}"/>
              </a:ext>
            </a:extLst>
          </p:cNvPr>
          <p:cNvSpPr>
            <a:spLocks noGrp="1"/>
          </p:cNvSpPr>
          <p:nvPr>
            <p:ph type="body" sz="quarter" idx="15" hasCustomPrompt="1"/>
          </p:nvPr>
        </p:nvSpPr>
        <p:spPr>
          <a:xfrm>
            <a:off x="410767" y="1138641"/>
            <a:ext cx="4028664" cy="395302"/>
          </a:xfrm>
          <a:prstGeom prst="rect">
            <a:avLst/>
          </a:prstGeom>
        </p:spPr>
        <p:txBody>
          <a:bodyPr wrap="square" lIns="90000" tIns="0" rIns="90000" bIns="0">
            <a:noAutofit/>
          </a:bodyPr>
          <a:lstStyle>
            <a:lvl1pPr marL="0" indent="0">
              <a:spcBef>
                <a:spcPts val="623"/>
              </a:spcBef>
              <a:buFontTx/>
              <a:buNone/>
              <a:defRPr sz="1800" b="0">
                <a:solidFill>
                  <a:srgbClr val="005B99"/>
                </a:solidFill>
                <a:latin typeface="Arial" panose="020B0604020202020204" pitchFamily="34" charset="0"/>
                <a:cs typeface="Arial" panose="020B0604020202020204" pitchFamily="34" charset="0"/>
              </a:defRPr>
            </a:lvl1pPr>
          </a:lstStyle>
          <a:p>
            <a:pPr lvl="0"/>
            <a:r>
              <a:rPr lang="en-US" dirty="0"/>
              <a:t>Click to add subtitle</a:t>
            </a:r>
          </a:p>
        </p:txBody>
      </p:sp>
      <p:sp>
        <p:nvSpPr>
          <p:cNvPr id="14" name="Subtitle">
            <a:extLst>
              <a:ext uri="{FF2B5EF4-FFF2-40B4-BE49-F238E27FC236}">
                <a16:creationId xmlns:a16="http://schemas.microsoft.com/office/drawing/2014/main" id="{F3B975F5-C1DA-4938-BB5B-6A5F65C676C1}"/>
              </a:ext>
            </a:extLst>
          </p:cNvPr>
          <p:cNvSpPr>
            <a:spLocks noGrp="1"/>
          </p:cNvSpPr>
          <p:nvPr>
            <p:ph type="body" sz="quarter" idx="16" hasCustomPrompt="1"/>
          </p:nvPr>
        </p:nvSpPr>
        <p:spPr>
          <a:xfrm>
            <a:off x="4709284" y="1135828"/>
            <a:ext cx="4028664" cy="395302"/>
          </a:xfrm>
          <a:prstGeom prst="rect">
            <a:avLst/>
          </a:prstGeom>
        </p:spPr>
        <p:txBody>
          <a:bodyPr wrap="square" lIns="90000" tIns="0" rIns="90000" bIns="0">
            <a:noAutofit/>
          </a:bodyPr>
          <a:lstStyle>
            <a:lvl1pPr marL="0" indent="0">
              <a:spcBef>
                <a:spcPts val="623"/>
              </a:spcBef>
              <a:buFontTx/>
              <a:buNone/>
              <a:defRPr sz="1800" b="0">
                <a:solidFill>
                  <a:srgbClr val="005B99"/>
                </a:solidFill>
                <a:latin typeface="Arial" panose="020B0604020202020204" pitchFamily="34" charset="0"/>
                <a:cs typeface="Arial" panose="020B0604020202020204" pitchFamily="34" charset="0"/>
              </a:defRPr>
            </a:lvl1pPr>
          </a:lstStyle>
          <a:p>
            <a:pPr lvl="0"/>
            <a:r>
              <a:rPr lang="en-US" dirty="0"/>
              <a:t>Click to add subtitle</a:t>
            </a:r>
          </a:p>
        </p:txBody>
      </p:sp>
    </p:spTree>
    <p:extLst>
      <p:ext uri="{BB962C8B-B14F-4D97-AF65-F5344CB8AC3E}">
        <p14:creationId xmlns:p14="http://schemas.microsoft.com/office/powerpoint/2010/main" val="107053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Subtitles - Two Column - Blue Backgroun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469BE62-C6AD-4EB4-A9FA-EF63662D43B6}"/>
              </a:ext>
            </a:extLst>
          </p:cNvPr>
          <p:cNvSpPr/>
          <p:nvPr userDrawn="1"/>
        </p:nvSpPr>
        <p:spPr>
          <a:xfrm>
            <a:off x="1" y="1"/>
            <a:ext cx="9144000" cy="6858000"/>
          </a:xfrm>
          <a:prstGeom prst="rect">
            <a:avLst/>
          </a:prstGeom>
          <a:solidFill>
            <a:srgbClr val="005B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itle 14">
            <a:extLst>
              <a:ext uri="{FF2B5EF4-FFF2-40B4-BE49-F238E27FC236}">
                <a16:creationId xmlns:a16="http://schemas.microsoft.com/office/drawing/2014/main" id="{1D011C25-17E2-4A58-A6BF-F18912ECCD6F}"/>
              </a:ext>
            </a:extLst>
          </p:cNvPr>
          <p:cNvSpPr>
            <a:spLocks noGrp="1"/>
          </p:cNvSpPr>
          <p:nvPr>
            <p:ph type="title" hasCustomPrompt="1"/>
          </p:nvPr>
        </p:nvSpPr>
        <p:spPr>
          <a:xfrm>
            <a:off x="411361" y="340151"/>
            <a:ext cx="8321278" cy="625320"/>
          </a:xfrm>
          <a:prstGeom prst="rect">
            <a:avLst/>
          </a:prstGeom>
        </p:spPr>
        <p:txBody>
          <a:bodyPr tIns="0" bIns="0"/>
          <a:lstStyle>
            <a:lvl1pPr>
              <a:defRPr sz="2400" b="0" spc="0">
                <a:solidFill>
                  <a:schemeClr val="bg1"/>
                </a:solidFill>
                <a:latin typeface="Arial" panose="020B0604020202020204" pitchFamily="34" charset="0"/>
                <a:cs typeface="Arial" panose="020B0604020202020204" pitchFamily="34" charset="0"/>
              </a:defRPr>
            </a:lvl1pPr>
          </a:lstStyle>
          <a:p>
            <a:r>
              <a:rPr lang="en-US" dirty="0"/>
              <a:t>Click to add title</a:t>
            </a:r>
          </a:p>
        </p:txBody>
      </p:sp>
      <p:sp>
        <p:nvSpPr>
          <p:cNvPr id="9" name="Footer Placeholder 4">
            <a:extLst>
              <a:ext uri="{FF2B5EF4-FFF2-40B4-BE49-F238E27FC236}">
                <a16:creationId xmlns:a16="http://schemas.microsoft.com/office/drawing/2014/main" id="{DF01241F-DCAF-4255-A17E-8AED7B338DF1}"/>
              </a:ext>
            </a:extLst>
          </p:cNvPr>
          <p:cNvSpPr>
            <a:spLocks noGrp="1"/>
          </p:cNvSpPr>
          <p:nvPr>
            <p:ph type="ftr" sz="quarter" idx="3"/>
          </p:nvPr>
        </p:nvSpPr>
        <p:spPr>
          <a:xfrm>
            <a:off x="726416" y="6448273"/>
            <a:ext cx="3657600" cy="256545"/>
          </a:xfrm>
          <a:prstGeom prst="rect">
            <a:avLst/>
          </a:prstGeom>
        </p:spPr>
        <p:txBody>
          <a:bodyPr lIns="0"/>
          <a:lstStyle>
            <a:lvl1pPr algn="l">
              <a:defRPr sz="750">
                <a:solidFill>
                  <a:schemeClr val="bg1"/>
                </a:solidFill>
              </a:defRPr>
            </a:lvl1pPr>
          </a:lstStyle>
          <a:p>
            <a:pPr>
              <a:defRPr/>
            </a:pPr>
            <a:r>
              <a:rPr lang="en-US" altLang="en-US" dirty="0"/>
              <a:t>© 2022 Quorum Software. All Rights Reserved.</a:t>
            </a:r>
          </a:p>
        </p:txBody>
      </p:sp>
      <p:sp>
        <p:nvSpPr>
          <p:cNvPr id="10" name="Slide Number Placeholder 5">
            <a:extLst>
              <a:ext uri="{FF2B5EF4-FFF2-40B4-BE49-F238E27FC236}">
                <a16:creationId xmlns:a16="http://schemas.microsoft.com/office/drawing/2014/main" id="{0EEDF264-8339-4A78-AAC6-164B4C7A7D46}"/>
              </a:ext>
            </a:extLst>
          </p:cNvPr>
          <p:cNvSpPr>
            <a:spLocks noGrp="1"/>
          </p:cNvSpPr>
          <p:nvPr>
            <p:ph type="sldNum" sz="quarter" idx="4"/>
          </p:nvPr>
        </p:nvSpPr>
        <p:spPr>
          <a:xfrm>
            <a:off x="180563" y="6448273"/>
            <a:ext cx="294882" cy="256545"/>
          </a:xfrm>
          <a:prstGeom prst="rect">
            <a:avLst/>
          </a:prstGeom>
        </p:spPr>
        <p:txBody>
          <a:bodyPr lIns="0" tIns="0" rIns="0" bIns="0" anchor="ctr"/>
          <a:lstStyle>
            <a:lvl1pPr algn="l">
              <a:defRPr sz="1050" b="0">
                <a:solidFill>
                  <a:schemeClr val="bg1"/>
                </a:solidFill>
              </a:defRPr>
            </a:lvl1pPr>
          </a:lstStyle>
          <a:p>
            <a:pPr>
              <a:defRPr/>
            </a:pPr>
            <a:fld id="{1AF95084-0C59-48C6-AF2A-5E12A39AC9FF}" type="slidenum">
              <a:rPr lang="en-US" altLang="en-US" smtClean="0"/>
              <a:pPr>
                <a:defRPr/>
              </a:pPr>
              <a:t>‹#›</a:t>
            </a:fld>
            <a:endParaRPr lang="en-US" altLang="en-US" dirty="0"/>
          </a:p>
        </p:txBody>
      </p:sp>
      <p:grpSp>
        <p:nvGrpSpPr>
          <p:cNvPr id="6" name="Group 5">
            <a:extLst>
              <a:ext uri="{FF2B5EF4-FFF2-40B4-BE49-F238E27FC236}">
                <a16:creationId xmlns:a16="http://schemas.microsoft.com/office/drawing/2014/main" id="{650F90CE-2B12-4706-836C-103F4FC607E7}"/>
              </a:ext>
            </a:extLst>
          </p:cNvPr>
          <p:cNvGrpSpPr/>
          <p:nvPr userDrawn="1"/>
        </p:nvGrpSpPr>
        <p:grpSpPr>
          <a:xfrm>
            <a:off x="475445" y="6389988"/>
            <a:ext cx="7477064" cy="320589"/>
            <a:chOff x="633926" y="6400556"/>
            <a:chExt cx="9969419" cy="320589"/>
          </a:xfrm>
        </p:grpSpPr>
        <p:cxnSp>
          <p:nvCxnSpPr>
            <p:cNvPr id="7" name="Straight Connector 6">
              <a:extLst>
                <a:ext uri="{FF2B5EF4-FFF2-40B4-BE49-F238E27FC236}">
                  <a16:creationId xmlns:a16="http://schemas.microsoft.com/office/drawing/2014/main" id="{ACAEBD67-029E-4038-8BED-907DB09CC838}"/>
                </a:ext>
              </a:extLst>
            </p:cNvPr>
            <p:cNvCxnSpPr>
              <a:cxnSpLocks/>
            </p:cNvCxnSpPr>
            <p:nvPr userDrawn="1"/>
          </p:nvCxnSpPr>
          <p:spPr>
            <a:xfrm flipH="1">
              <a:off x="914400" y="6400782"/>
              <a:ext cx="9688945" cy="0"/>
            </a:xfrm>
            <a:prstGeom prst="line">
              <a:avLst/>
            </a:prstGeom>
            <a:ln w="3175">
              <a:solidFill>
                <a:srgbClr val="C7CED3"/>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B56EEA17-1ECF-4C24-96B0-4BDE50F51C06}"/>
                </a:ext>
              </a:extLst>
            </p:cNvPr>
            <p:cNvCxnSpPr>
              <a:cxnSpLocks/>
            </p:cNvCxnSpPr>
            <p:nvPr userDrawn="1"/>
          </p:nvCxnSpPr>
          <p:spPr>
            <a:xfrm flipH="1">
              <a:off x="633926" y="6400556"/>
              <a:ext cx="283740" cy="320589"/>
            </a:xfrm>
            <a:prstGeom prst="line">
              <a:avLst/>
            </a:prstGeom>
            <a:ln w="3175">
              <a:solidFill>
                <a:srgbClr val="C7CED3"/>
              </a:solidFill>
            </a:ln>
          </p:spPr>
          <p:style>
            <a:lnRef idx="1">
              <a:schemeClr val="accent1"/>
            </a:lnRef>
            <a:fillRef idx="0">
              <a:schemeClr val="accent1"/>
            </a:fillRef>
            <a:effectRef idx="0">
              <a:schemeClr val="accent1"/>
            </a:effectRef>
            <a:fontRef idx="minor">
              <a:schemeClr val="tx1"/>
            </a:fontRef>
          </p:style>
        </p:cxnSp>
      </p:grpSp>
      <p:pic>
        <p:nvPicPr>
          <p:cNvPr id="11" name="Picture 10">
            <a:extLst>
              <a:ext uri="{FF2B5EF4-FFF2-40B4-BE49-F238E27FC236}">
                <a16:creationId xmlns:a16="http://schemas.microsoft.com/office/drawing/2014/main" id="{8324CF48-9605-413B-88F5-58707DE11A3F}"/>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8027133" y="6213270"/>
            <a:ext cx="903617" cy="381122"/>
          </a:xfrm>
          <a:prstGeom prst="rect">
            <a:avLst/>
          </a:prstGeom>
        </p:spPr>
      </p:pic>
      <p:sp>
        <p:nvSpPr>
          <p:cNvPr id="15" name="Content Placeholder 2">
            <a:extLst>
              <a:ext uri="{FF2B5EF4-FFF2-40B4-BE49-F238E27FC236}">
                <a16:creationId xmlns:a16="http://schemas.microsoft.com/office/drawing/2014/main" id="{5B2CAB9E-8452-4522-9F44-F2596339DFF3}"/>
              </a:ext>
            </a:extLst>
          </p:cNvPr>
          <p:cNvSpPr>
            <a:spLocks noGrp="1"/>
          </p:cNvSpPr>
          <p:nvPr>
            <p:ph sz="half" idx="11" hasCustomPrompt="1"/>
          </p:nvPr>
        </p:nvSpPr>
        <p:spPr>
          <a:xfrm>
            <a:off x="410766" y="1631815"/>
            <a:ext cx="4028665" cy="4445637"/>
          </a:xfrm>
          <a:prstGeom prst="rect">
            <a:avLst/>
          </a:prstGeom>
        </p:spPr>
        <p:txBody>
          <a:bodyPr rIns="90000">
            <a:noAutofit/>
          </a:bodyPr>
          <a:lstStyle>
            <a:lvl1pPr marL="214313" indent="-214313">
              <a:spcBef>
                <a:spcPts val="600"/>
              </a:spcBef>
              <a:buFontTx/>
              <a:buBlip>
                <a:blip r:embed="rId3"/>
              </a:buBlip>
              <a:defRPr sz="1349" b="0">
                <a:solidFill>
                  <a:srgbClr val="E9EBED"/>
                </a:solidFill>
                <a:latin typeface="Arial" panose="020B0604020202020204" pitchFamily="34" charset="0"/>
                <a:cs typeface="Arial" panose="020B0604020202020204" pitchFamily="34" charset="0"/>
              </a:defRPr>
            </a:lvl1pPr>
            <a:lvl2pPr marL="561967" indent="-214313">
              <a:lnSpc>
                <a:spcPct val="105000"/>
              </a:lnSpc>
              <a:spcBef>
                <a:spcPts val="150"/>
              </a:spcBef>
              <a:spcAft>
                <a:spcPts val="150"/>
              </a:spcAft>
              <a:buFontTx/>
              <a:buBlip>
                <a:blip r:embed="rId3"/>
              </a:buBlip>
              <a:defRPr sz="1200" b="0">
                <a:solidFill>
                  <a:srgbClr val="E9EBED"/>
                </a:solidFill>
                <a:latin typeface="Arial" panose="020B0604020202020204" pitchFamily="34" charset="0"/>
                <a:cs typeface="Arial" panose="020B0604020202020204" pitchFamily="34" charset="0"/>
              </a:defRPr>
            </a:lvl2pPr>
            <a:lvl3pPr marL="839772" indent="-214313">
              <a:buFontTx/>
              <a:buBlip>
                <a:blip r:embed="rId3"/>
              </a:buBlip>
              <a:defRPr sz="1050" b="0">
                <a:solidFill>
                  <a:srgbClr val="E9EBED"/>
                </a:solidFill>
                <a:latin typeface="Arial" panose="020B0604020202020204" pitchFamily="34" charset="0"/>
                <a:cs typeface="Arial" panose="020B0604020202020204" pitchFamily="34" charset="0"/>
              </a:defRPr>
            </a:lvl3pPr>
            <a:lvl4pPr marL="1042965" indent="-128588">
              <a:buFontTx/>
              <a:buBlip>
                <a:blip r:embed="rId3"/>
              </a:buBlip>
              <a:defRPr sz="900" b="0">
                <a:solidFill>
                  <a:srgbClr val="E9EBED"/>
                </a:solidFill>
                <a:latin typeface="Arial" panose="020B0604020202020204" pitchFamily="34" charset="0"/>
                <a:cs typeface="Arial" panose="020B0604020202020204" pitchFamily="34" charset="0"/>
              </a:defRPr>
            </a:lvl4pPr>
            <a:lvl5pPr marL="1271559" indent="-128588">
              <a:buFontTx/>
              <a:buBlip>
                <a:blip r:embed="rId3"/>
              </a:buBlip>
              <a:defRPr sz="900" b="0">
                <a:solidFill>
                  <a:srgbClr val="E9EBED"/>
                </a:solidFill>
                <a:latin typeface="Arial" panose="020B0604020202020204" pitchFamily="34" charset="0"/>
                <a:cs typeface="Arial" panose="020B0604020202020204" pitchFamily="34" charset="0"/>
              </a:defRPr>
            </a:lvl5pPr>
            <a:lvl6pPr>
              <a:defRPr sz="1349"/>
            </a:lvl6pPr>
            <a:lvl7pPr>
              <a:defRPr sz="1349"/>
            </a:lvl7pPr>
            <a:lvl8pPr>
              <a:defRPr sz="1349"/>
            </a:lvl8pPr>
            <a:lvl9pPr>
              <a:defRPr sz="1349"/>
            </a:lvl9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a:extLst>
              <a:ext uri="{FF2B5EF4-FFF2-40B4-BE49-F238E27FC236}">
                <a16:creationId xmlns:a16="http://schemas.microsoft.com/office/drawing/2014/main" id="{870BAF71-1A03-4AF5-9045-19F8C29D7076}"/>
              </a:ext>
            </a:extLst>
          </p:cNvPr>
          <p:cNvSpPr>
            <a:spLocks noGrp="1"/>
          </p:cNvSpPr>
          <p:nvPr>
            <p:ph sz="half" idx="12" hasCustomPrompt="1"/>
          </p:nvPr>
        </p:nvSpPr>
        <p:spPr>
          <a:xfrm>
            <a:off x="4704572" y="1631815"/>
            <a:ext cx="4028665" cy="4445637"/>
          </a:xfrm>
          <a:prstGeom prst="rect">
            <a:avLst/>
          </a:prstGeom>
        </p:spPr>
        <p:txBody>
          <a:bodyPr rIns="90000">
            <a:noAutofit/>
          </a:bodyPr>
          <a:lstStyle>
            <a:lvl1pPr marL="214313" indent="-214313">
              <a:spcBef>
                <a:spcPts val="600"/>
              </a:spcBef>
              <a:buFontTx/>
              <a:buBlip>
                <a:blip r:embed="rId3"/>
              </a:buBlip>
              <a:defRPr sz="1349" b="0">
                <a:solidFill>
                  <a:srgbClr val="E9EBED"/>
                </a:solidFill>
                <a:latin typeface="Arial" panose="020B0604020202020204" pitchFamily="34" charset="0"/>
                <a:cs typeface="Arial" panose="020B0604020202020204" pitchFamily="34" charset="0"/>
              </a:defRPr>
            </a:lvl1pPr>
            <a:lvl2pPr marL="561967" indent="-214313">
              <a:lnSpc>
                <a:spcPct val="105000"/>
              </a:lnSpc>
              <a:spcBef>
                <a:spcPts val="150"/>
              </a:spcBef>
              <a:spcAft>
                <a:spcPts val="150"/>
              </a:spcAft>
              <a:buFontTx/>
              <a:buBlip>
                <a:blip r:embed="rId3"/>
              </a:buBlip>
              <a:defRPr sz="1200" b="0">
                <a:solidFill>
                  <a:srgbClr val="E9EBED"/>
                </a:solidFill>
                <a:latin typeface="Arial" panose="020B0604020202020204" pitchFamily="34" charset="0"/>
                <a:cs typeface="Arial" panose="020B0604020202020204" pitchFamily="34" charset="0"/>
              </a:defRPr>
            </a:lvl2pPr>
            <a:lvl3pPr marL="839772" indent="-214313">
              <a:buFontTx/>
              <a:buBlip>
                <a:blip r:embed="rId3"/>
              </a:buBlip>
              <a:defRPr sz="1050" b="0">
                <a:solidFill>
                  <a:srgbClr val="E9EBED"/>
                </a:solidFill>
                <a:latin typeface="Arial" panose="020B0604020202020204" pitchFamily="34" charset="0"/>
                <a:cs typeface="Arial" panose="020B0604020202020204" pitchFamily="34" charset="0"/>
              </a:defRPr>
            </a:lvl3pPr>
            <a:lvl4pPr marL="1042965" indent="-128588">
              <a:buFontTx/>
              <a:buBlip>
                <a:blip r:embed="rId3"/>
              </a:buBlip>
              <a:defRPr sz="900" b="0">
                <a:solidFill>
                  <a:srgbClr val="E9EBED"/>
                </a:solidFill>
                <a:latin typeface="Arial" panose="020B0604020202020204" pitchFamily="34" charset="0"/>
                <a:cs typeface="Arial" panose="020B0604020202020204" pitchFamily="34" charset="0"/>
              </a:defRPr>
            </a:lvl4pPr>
            <a:lvl5pPr marL="1271559" indent="-128588">
              <a:buFontTx/>
              <a:buBlip>
                <a:blip r:embed="rId3"/>
              </a:buBlip>
              <a:defRPr sz="900" b="0">
                <a:solidFill>
                  <a:srgbClr val="E9EBED"/>
                </a:solidFill>
                <a:latin typeface="Arial" panose="020B0604020202020204" pitchFamily="34" charset="0"/>
                <a:cs typeface="Arial" panose="020B0604020202020204" pitchFamily="34" charset="0"/>
              </a:defRPr>
            </a:lvl5pPr>
            <a:lvl6pPr>
              <a:defRPr sz="1349"/>
            </a:lvl6pPr>
            <a:lvl7pPr>
              <a:defRPr sz="1349"/>
            </a:lvl7pPr>
            <a:lvl8pPr>
              <a:defRPr sz="1349"/>
            </a:lvl8pPr>
            <a:lvl9pPr>
              <a:defRPr sz="1349"/>
            </a:lvl9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Subtitle">
            <a:extLst>
              <a:ext uri="{FF2B5EF4-FFF2-40B4-BE49-F238E27FC236}">
                <a16:creationId xmlns:a16="http://schemas.microsoft.com/office/drawing/2014/main" id="{9A3149BB-DE76-4A8B-A0F1-5421E78E17F7}"/>
              </a:ext>
            </a:extLst>
          </p:cNvPr>
          <p:cNvSpPr>
            <a:spLocks noGrp="1"/>
          </p:cNvSpPr>
          <p:nvPr>
            <p:ph type="body" sz="quarter" idx="15" hasCustomPrompt="1"/>
          </p:nvPr>
        </p:nvSpPr>
        <p:spPr>
          <a:xfrm>
            <a:off x="410767" y="1138641"/>
            <a:ext cx="4028664" cy="395302"/>
          </a:xfrm>
          <a:prstGeom prst="rect">
            <a:avLst/>
          </a:prstGeom>
        </p:spPr>
        <p:txBody>
          <a:bodyPr wrap="square" lIns="90000" tIns="0" rIns="90000" bIns="0">
            <a:noAutofit/>
          </a:bodyPr>
          <a:lstStyle>
            <a:lvl1pPr marL="0" indent="0">
              <a:spcBef>
                <a:spcPts val="623"/>
              </a:spcBef>
              <a:buFontTx/>
              <a:buNone/>
              <a:defRPr sz="1800" b="0">
                <a:solidFill>
                  <a:srgbClr val="ABCBF1"/>
                </a:solidFill>
                <a:latin typeface="Arial" panose="020B0604020202020204" pitchFamily="34" charset="0"/>
                <a:cs typeface="Arial" panose="020B0604020202020204" pitchFamily="34" charset="0"/>
              </a:defRPr>
            </a:lvl1pPr>
          </a:lstStyle>
          <a:p>
            <a:pPr lvl="0"/>
            <a:r>
              <a:rPr lang="en-US" dirty="0"/>
              <a:t>Click to add subtitle</a:t>
            </a:r>
          </a:p>
        </p:txBody>
      </p:sp>
      <p:sp>
        <p:nvSpPr>
          <p:cNvPr id="19" name="Subtitle">
            <a:extLst>
              <a:ext uri="{FF2B5EF4-FFF2-40B4-BE49-F238E27FC236}">
                <a16:creationId xmlns:a16="http://schemas.microsoft.com/office/drawing/2014/main" id="{FF94B5AD-5082-48F6-B9ED-8182A14D4AFC}"/>
              </a:ext>
            </a:extLst>
          </p:cNvPr>
          <p:cNvSpPr>
            <a:spLocks noGrp="1"/>
          </p:cNvSpPr>
          <p:nvPr>
            <p:ph type="body" sz="quarter" idx="16" hasCustomPrompt="1"/>
          </p:nvPr>
        </p:nvSpPr>
        <p:spPr>
          <a:xfrm>
            <a:off x="4709284" y="1135828"/>
            <a:ext cx="4028664" cy="395302"/>
          </a:xfrm>
          <a:prstGeom prst="rect">
            <a:avLst/>
          </a:prstGeom>
        </p:spPr>
        <p:txBody>
          <a:bodyPr wrap="square" lIns="90000" tIns="0" rIns="90000" bIns="0">
            <a:noAutofit/>
          </a:bodyPr>
          <a:lstStyle>
            <a:lvl1pPr marL="0" indent="0">
              <a:spcBef>
                <a:spcPts val="623"/>
              </a:spcBef>
              <a:buFontTx/>
              <a:buNone/>
              <a:defRPr sz="1800" b="0">
                <a:solidFill>
                  <a:srgbClr val="ABCBF1"/>
                </a:solidFill>
                <a:latin typeface="Arial" panose="020B0604020202020204" pitchFamily="34" charset="0"/>
                <a:cs typeface="Arial" panose="020B0604020202020204" pitchFamily="34" charset="0"/>
              </a:defRPr>
            </a:lvl1pPr>
          </a:lstStyle>
          <a:p>
            <a:pPr lvl="0"/>
            <a:r>
              <a:rPr lang="en-US" dirty="0"/>
              <a:t>Click to add subtitle</a:t>
            </a:r>
          </a:p>
        </p:txBody>
      </p:sp>
    </p:spTree>
    <p:extLst>
      <p:ext uri="{BB962C8B-B14F-4D97-AF65-F5344CB8AC3E}">
        <p14:creationId xmlns:p14="http://schemas.microsoft.com/office/powerpoint/2010/main" val="1202166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Section Title/Divider - Blue">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5EE3045E-4693-4042-ACBE-A7BD99DBF5FE}"/>
              </a:ext>
            </a:extLst>
          </p:cNvPr>
          <p:cNvSpPr/>
          <p:nvPr userDrawn="1"/>
        </p:nvSpPr>
        <p:spPr>
          <a:xfrm>
            <a:off x="1" y="1"/>
            <a:ext cx="9144000" cy="6858000"/>
          </a:xfrm>
          <a:prstGeom prst="rect">
            <a:avLst/>
          </a:prstGeom>
          <a:solidFill>
            <a:srgbClr val="005B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5" name="Picture 24">
            <a:extLst>
              <a:ext uri="{FF2B5EF4-FFF2-40B4-BE49-F238E27FC236}">
                <a16:creationId xmlns:a16="http://schemas.microsoft.com/office/drawing/2014/main" id="{612D4CF2-09D4-4381-9277-F18EB56844A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338716" y="429325"/>
            <a:ext cx="1835664" cy="774234"/>
          </a:xfrm>
          <a:prstGeom prst="rect">
            <a:avLst/>
          </a:prstGeom>
        </p:spPr>
      </p:pic>
      <p:pic>
        <p:nvPicPr>
          <p:cNvPr id="26" name="Picture 25">
            <a:extLst>
              <a:ext uri="{FF2B5EF4-FFF2-40B4-BE49-F238E27FC236}">
                <a16:creationId xmlns:a16="http://schemas.microsoft.com/office/drawing/2014/main" id="{28F7A040-2BC8-48E4-82CB-DFA7D7FBBC5B}"/>
              </a:ext>
            </a:extLst>
          </p:cNvPr>
          <p:cNvPicPr>
            <a:picLocks noChangeAspect="1"/>
          </p:cNvPicPr>
          <p:nvPr userDrawn="1"/>
        </p:nvPicPr>
        <p:blipFill rotWithShape="1">
          <a:blip r:embed="rId3">
            <a:alphaModFix amt="50000"/>
            <a:extLst>
              <a:ext uri="{28A0092B-C50C-407E-A947-70E740481C1C}">
                <a14:useLocalDpi xmlns:a14="http://schemas.microsoft.com/office/drawing/2010/main" val="0"/>
              </a:ext>
            </a:extLst>
          </a:blip>
          <a:srcRect r="7080" b="2020"/>
          <a:stretch/>
        </p:blipFill>
        <p:spPr>
          <a:xfrm>
            <a:off x="3991413" y="2743200"/>
            <a:ext cx="5152589" cy="4114800"/>
          </a:xfrm>
          <a:prstGeom prst="rect">
            <a:avLst/>
          </a:prstGeom>
        </p:spPr>
      </p:pic>
      <p:sp>
        <p:nvSpPr>
          <p:cNvPr id="10" name="Title 25">
            <a:extLst>
              <a:ext uri="{FF2B5EF4-FFF2-40B4-BE49-F238E27FC236}">
                <a16:creationId xmlns:a16="http://schemas.microsoft.com/office/drawing/2014/main" id="{DB009F7A-FA0C-184F-9FB9-49F30212B4B5}"/>
              </a:ext>
            </a:extLst>
          </p:cNvPr>
          <p:cNvSpPr>
            <a:spLocks noGrp="1"/>
          </p:cNvSpPr>
          <p:nvPr>
            <p:ph type="title" hasCustomPrompt="1"/>
          </p:nvPr>
        </p:nvSpPr>
        <p:spPr>
          <a:xfrm>
            <a:off x="783772" y="3183079"/>
            <a:ext cx="3943589" cy="774234"/>
          </a:xfrm>
          <a:prstGeom prst="rect">
            <a:avLst/>
          </a:prstGeom>
        </p:spPr>
        <p:txBody>
          <a:bodyPr anchor="b"/>
          <a:lstStyle>
            <a:lvl1pPr>
              <a:lnSpc>
                <a:spcPct val="100000"/>
              </a:lnSpc>
              <a:defRPr sz="2700" b="0" spc="0">
                <a:solidFill>
                  <a:schemeClr val="bg1"/>
                </a:solidFill>
                <a:latin typeface="Arial" panose="020B0604020202020204" pitchFamily="34" charset="0"/>
                <a:cs typeface="Arial" panose="020B0604020202020204" pitchFamily="34" charset="0"/>
              </a:defRPr>
            </a:lvl1pPr>
          </a:lstStyle>
          <a:p>
            <a:r>
              <a:rPr lang="en-US" dirty="0"/>
              <a:t>Click to add master title</a:t>
            </a:r>
          </a:p>
        </p:txBody>
      </p:sp>
      <p:sp>
        <p:nvSpPr>
          <p:cNvPr id="11" name="Text Placeholder 30">
            <a:extLst>
              <a:ext uri="{FF2B5EF4-FFF2-40B4-BE49-F238E27FC236}">
                <a16:creationId xmlns:a16="http://schemas.microsoft.com/office/drawing/2014/main" id="{1E1C226B-0A88-5545-A875-1FFD7E096B24}"/>
              </a:ext>
            </a:extLst>
          </p:cNvPr>
          <p:cNvSpPr>
            <a:spLocks noGrp="1"/>
          </p:cNvSpPr>
          <p:nvPr>
            <p:ph type="body" sz="quarter" idx="10" hasCustomPrompt="1"/>
          </p:nvPr>
        </p:nvSpPr>
        <p:spPr>
          <a:xfrm>
            <a:off x="783771" y="3981924"/>
            <a:ext cx="3943588" cy="445432"/>
          </a:xfrm>
          <a:prstGeom prst="rect">
            <a:avLst/>
          </a:prstGeom>
        </p:spPr>
        <p:txBody>
          <a:bodyPr anchor="ctr"/>
          <a:lstStyle>
            <a:lvl1pPr marL="0" indent="0">
              <a:lnSpc>
                <a:spcPct val="100000"/>
              </a:lnSpc>
              <a:buNone/>
              <a:defRPr sz="1800">
                <a:solidFill>
                  <a:srgbClr val="ABCBF1"/>
                </a:solidFill>
                <a:latin typeface="Arial" panose="020B0604020202020204" pitchFamily="34" charset="0"/>
                <a:cs typeface="Arial" panose="020B0604020202020204" pitchFamily="34" charset="0"/>
              </a:defRPr>
            </a:lvl1pPr>
          </a:lstStyle>
          <a:p>
            <a:pPr lvl="0"/>
            <a:r>
              <a:rPr lang="en-US" dirty="0"/>
              <a:t>Click to add subtitle</a:t>
            </a:r>
          </a:p>
        </p:txBody>
      </p:sp>
    </p:spTree>
    <p:extLst>
      <p:ext uri="{BB962C8B-B14F-4D97-AF65-F5344CB8AC3E}">
        <p14:creationId xmlns:p14="http://schemas.microsoft.com/office/powerpoint/2010/main" val="41478328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Title / Divider">
    <p:spTree>
      <p:nvGrpSpPr>
        <p:cNvPr id="1" name=""/>
        <p:cNvGrpSpPr/>
        <p:nvPr/>
      </p:nvGrpSpPr>
      <p:grpSpPr>
        <a:xfrm>
          <a:off x="0" y="0"/>
          <a:ext cx="0" cy="0"/>
          <a:chOff x="0" y="0"/>
          <a:chExt cx="0" cy="0"/>
        </a:xfrm>
      </p:grpSpPr>
      <p:pic>
        <p:nvPicPr>
          <p:cNvPr id="15" name="Picture 14" descr="A person wearing glasses&#10;&#10;Description automatically generated with low confidence">
            <a:extLst>
              <a:ext uri="{FF2B5EF4-FFF2-40B4-BE49-F238E27FC236}">
                <a16:creationId xmlns:a16="http://schemas.microsoft.com/office/drawing/2014/main" id="{6EABC894-EF5D-416C-A3B1-800A3BBDFD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1" name="Picture 10" descr="Shape, arrow&#10;&#10;Description automatically generated">
            <a:extLst>
              <a:ext uri="{FF2B5EF4-FFF2-40B4-BE49-F238E27FC236}">
                <a16:creationId xmlns:a16="http://schemas.microsoft.com/office/drawing/2014/main" id="{326CCFDF-ECEF-44B1-A091-DADF19C0E3F0}"/>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7763" b="19354"/>
          <a:stretch/>
        </p:blipFill>
        <p:spPr>
          <a:xfrm>
            <a:off x="0" y="3692952"/>
            <a:ext cx="4998607" cy="3165048"/>
          </a:xfrm>
          <a:prstGeom prst="rect">
            <a:avLst/>
          </a:prstGeom>
        </p:spPr>
      </p:pic>
      <p:pic>
        <p:nvPicPr>
          <p:cNvPr id="13" name="Picture 12">
            <a:extLst>
              <a:ext uri="{FF2B5EF4-FFF2-40B4-BE49-F238E27FC236}">
                <a16:creationId xmlns:a16="http://schemas.microsoft.com/office/drawing/2014/main" id="{8F204DB5-AA5F-4B68-85C6-17D9B13D674F}"/>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236123" y="311731"/>
            <a:ext cx="1179841" cy="497625"/>
          </a:xfrm>
          <a:prstGeom prst="rect">
            <a:avLst/>
          </a:prstGeom>
        </p:spPr>
      </p:pic>
      <p:sp>
        <p:nvSpPr>
          <p:cNvPr id="10" name="Text Placeholder 30">
            <a:extLst>
              <a:ext uri="{FF2B5EF4-FFF2-40B4-BE49-F238E27FC236}">
                <a16:creationId xmlns:a16="http://schemas.microsoft.com/office/drawing/2014/main" id="{1E1C226B-0A88-5545-A875-1FFD7E096B24}"/>
              </a:ext>
            </a:extLst>
          </p:cNvPr>
          <p:cNvSpPr>
            <a:spLocks noGrp="1"/>
          </p:cNvSpPr>
          <p:nvPr>
            <p:ph type="body" sz="quarter" idx="10" hasCustomPrompt="1"/>
          </p:nvPr>
        </p:nvSpPr>
        <p:spPr>
          <a:xfrm>
            <a:off x="783771" y="3981924"/>
            <a:ext cx="3943588" cy="445432"/>
          </a:xfrm>
          <a:prstGeom prst="rect">
            <a:avLst/>
          </a:prstGeom>
        </p:spPr>
        <p:txBody>
          <a:bodyPr anchor="ctr"/>
          <a:lstStyle>
            <a:lvl1pPr marL="0" indent="0">
              <a:lnSpc>
                <a:spcPct val="100000"/>
              </a:lnSpc>
              <a:buNone/>
              <a:defRPr sz="1800">
                <a:solidFill>
                  <a:srgbClr val="ABCBF1"/>
                </a:solidFill>
                <a:latin typeface="Arial" panose="020B0604020202020204" pitchFamily="34" charset="0"/>
                <a:cs typeface="Arial" panose="020B0604020202020204" pitchFamily="34" charset="0"/>
              </a:defRPr>
            </a:lvl1pPr>
          </a:lstStyle>
          <a:p>
            <a:pPr lvl="0"/>
            <a:r>
              <a:rPr lang="en-US" dirty="0"/>
              <a:t>Click to add subtitle</a:t>
            </a:r>
          </a:p>
        </p:txBody>
      </p:sp>
      <p:sp>
        <p:nvSpPr>
          <p:cNvPr id="14" name="Title 25">
            <a:extLst>
              <a:ext uri="{FF2B5EF4-FFF2-40B4-BE49-F238E27FC236}">
                <a16:creationId xmlns:a16="http://schemas.microsoft.com/office/drawing/2014/main" id="{DB009F7A-FA0C-184F-9FB9-49F30212B4B5}"/>
              </a:ext>
            </a:extLst>
          </p:cNvPr>
          <p:cNvSpPr>
            <a:spLocks noGrp="1"/>
          </p:cNvSpPr>
          <p:nvPr>
            <p:ph type="title" hasCustomPrompt="1"/>
          </p:nvPr>
        </p:nvSpPr>
        <p:spPr>
          <a:xfrm>
            <a:off x="783772" y="3183079"/>
            <a:ext cx="3943589" cy="774234"/>
          </a:xfrm>
          <a:prstGeom prst="rect">
            <a:avLst/>
          </a:prstGeom>
        </p:spPr>
        <p:txBody>
          <a:bodyPr anchor="b"/>
          <a:lstStyle>
            <a:lvl1pPr>
              <a:lnSpc>
                <a:spcPct val="100000"/>
              </a:lnSpc>
              <a:defRPr sz="2700" b="0" spc="0">
                <a:solidFill>
                  <a:schemeClr val="bg1"/>
                </a:solidFill>
                <a:latin typeface="Arial" panose="020B0604020202020204" pitchFamily="34" charset="0"/>
                <a:cs typeface="Arial" panose="020B0604020202020204" pitchFamily="34" charset="0"/>
              </a:defRPr>
            </a:lvl1pPr>
          </a:lstStyle>
          <a:p>
            <a:r>
              <a:rPr lang="en-US" dirty="0"/>
              <a:t>Click to add master title</a:t>
            </a:r>
          </a:p>
        </p:txBody>
      </p:sp>
    </p:spTree>
    <p:extLst>
      <p:ext uri="{BB962C8B-B14F-4D97-AF65-F5344CB8AC3E}">
        <p14:creationId xmlns:p14="http://schemas.microsoft.com/office/powerpoint/2010/main" val="1855547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Title / Divider 2">
    <p:spTree>
      <p:nvGrpSpPr>
        <p:cNvPr id="1" name=""/>
        <p:cNvGrpSpPr/>
        <p:nvPr/>
      </p:nvGrpSpPr>
      <p:grpSpPr>
        <a:xfrm>
          <a:off x="0" y="0"/>
          <a:ext cx="0" cy="0"/>
          <a:chOff x="0" y="0"/>
          <a:chExt cx="0" cy="0"/>
        </a:xfrm>
      </p:grpSpPr>
      <p:pic>
        <p:nvPicPr>
          <p:cNvPr id="9" name="Picture 8" descr="A picture containing sky, water, distance&#10;&#10;Description automatically generated">
            <a:extLst>
              <a:ext uri="{FF2B5EF4-FFF2-40B4-BE49-F238E27FC236}">
                <a16:creationId xmlns:a16="http://schemas.microsoft.com/office/drawing/2014/main" id="{A6C125F2-7C38-43F8-8160-9C4283B5D4E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1" name="Picture 10" descr="Shape, arrow&#10;&#10;Description automatically generated">
            <a:extLst>
              <a:ext uri="{FF2B5EF4-FFF2-40B4-BE49-F238E27FC236}">
                <a16:creationId xmlns:a16="http://schemas.microsoft.com/office/drawing/2014/main" id="{326CCFDF-ECEF-44B1-A091-DADF19C0E3F0}"/>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7763" b="19354"/>
          <a:stretch/>
        </p:blipFill>
        <p:spPr>
          <a:xfrm>
            <a:off x="0" y="3692952"/>
            <a:ext cx="4998607" cy="3165048"/>
          </a:xfrm>
          <a:prstGeom prst="rect">
            <a:avLst/>
          </a:prstGeom>
        </p:spPr>
      </p:pic>
      <p:pic>
        <p:nvPicPr>
          <p:cNvPr id="13" name="Picture 12">
            <a:extLst>
              <a:ext uri="{FF2B5EF4-FFF2-40B4-BE49-F238E27FC236}">
                <a16:creationId xmlns:a16="http://schemas.microsoft.com/office/drawing/2014/main" id="{8F204DB5-AA5F-4B68-85C6-17D9B13D674F}"/>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236123" y="311731"/>
            <a:ext cx="1179841" cy="497625"/>
          </a:xfrm>
          <a:prstGeom prst="rect">
            <a:avLst/>
          </a:prstGeom>
        </p:spPr>
      </p:pic>
      <p:sp>
        <p:nvSpPr>
          <p:cNvPr id="10" name="Text Placeholder 30">
            <a:extLst>
              <a:ext uri="{FF2B5EF4-FFF2-40B4-BE49-F238E27FC236}">
                <a16:creationId xmlns:a16="http://schemas.microsoft.com/office/drawing/2014/main" id="{1E1C226B-0A88-5545-A875-1FFD7E096B24}"/>
              </a:ext>
            </a:extLst>
          </p:cNvPr>
          <p:cNvSpPr>
            <a:spLocks noGrp="1"/>
          </p:cNvSpPr>
          <p:nvPr>
            <p:ph type="body" sz="quarter" idx="10" hasCustomPrompt="1"/>
          </p:nvPr>
        </p:nvSpPr>
        <p:spPr>
          <a:xfrm>
            <a:off x="783771" y="3981924"/>
            <a:ext cx="3943588" cy="445432"/>
          </a:xfrm>
          <a:prstGeom prst="rect">
            <a:avLst/>
          </a:prstGeom>
        </p:spPr>
        <p:txBody>
          <a:bodyPr anchor="ctr"/>
          <a:lstStyle>
            <a:lvl1pPr marL="0" indent="0">
              <a:lnSpc>
                <a:spcPct val="100000"/>
              </a:lnSpc>
              <a:buNone/>
              <a:defRPr sz="1800">
                <a:solidFill>
                  <a:srgbClr val="ABCBF1"/>
                </a:solidFill>
                <a:latin typeface="Arial" panose="020B0604020202020204" pitchFamily="34" charset="0"/>
                <a:cs typeface="Arial" panose="020B0604020202020204" pitchFamily="34" charset="0"/>
              </a:defRPr>
            </a:lvl1pPr>
          </a:lstStyle>
          <a:p>
            <a:pPr lvl="0"/>
            <a:r>
              <a:rPr lang="en-US" dirty="0"/>
              <a:t>Click to add subtitle</a:t>
            </a:r>
          </a:p>
        </p:txBody>
      </p:sp>
      <p:sp>
        <p:nvSpPr>
          <p:cNvPr id="14" name="Title 25">
            <a:extLst>
              <a:ext uri="{FF2B5EF4-FFF2-40B4-BE49-F238E27FC236}">
                <a16:creationId xmlns:a16="http://schemas.microsoft.com/office/drawing/2014/main" id="{DB009F7A-FA0C-184F-9FB9-49F30212B4B5}"/>
              </a:ext>
            </a:extLst>
          </p:cNvPr>
          <p:cNvSpPr>
            <a:spLocks noGrp="1"/>
          </p:cNvSpPr>
          <p:nvPr>
            <p:ph type="title" hasCustomPrompt="1"/>
          </p:nvPr>
        </p:nvSpPr>
        <p:spPr>
          <a:xfrm>
            <a:off x="783772" y="3183079"/>
            <a:ext cx="3943589" cy="774234"/>
          </a:xfrm>
          <a:prstGeom prst="rect">
            <a:avLst/>
          </a:prstGeom>
        </p:spPr>
        <p:txBody>
          <a:bodyPr anchor="b"/>
          <a:lstStyle>
            <a:lvl1pPr>
              <a:lnSpc>
                <a:spcPct val="100000"/>
              </a:lnSpc>
              <a:defRPr sz="2700" b="0" spc="0">
                <a:solidFill>
                  <a:schemeClr val="bg1"/>
                </a:solidFill>
                <a:latin typeface="Arial" panose="020B0604020202020204" pitchFamily="34" charset="0"/>
                <a:cs typeface="Arial" panose="020B0604020202020204" pitchFamily="34" charset="0"/>
              </a:defRPr>
            </a:lvl1pPr>
          </a:lstStyle>
          <a:p>
            <a:r>
              <a:rPr lang="en-US" dirty="0"/>
              <a:t>Click to add master title</a:t>
            </a:r>
          </a:p>
        </p:txBody>
      </p:sp>
    </p:spTree>
    <p:extLst>
      <p:ext uri="{BB962C8B-B14F-4D97-AF65-F5344CB8AC3E}">
        <p14:creationId xmlns:p14="http://schemas.microsoft.com/office/powerpoint/2010/main" val="3039423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on Title / Divider 3">
    <p:spTree>
      <p:nvGrpSpPr>
        <p:cNvPr id="1" name=""/>
        <p:cNvGrpSpPr/>
        <p:nvPr/>
      </p:nvGrpSpPr>
      <p:grpSpPr>
        <a:xfrm>
          <a:off x="0" y="0"/>
          <a:ext cx="0" cy="0"/>
          <a:chOff x="0" y="0"/>
          <a:chExt cx="0" cy="0"/>
        </a:xfrm>
      </p:grpSpPr>
      <p:pic>
        <p:nvPicPr>
          <p:cNvPr id="9" name="Picture 8" descr="A picture containing grass, sky, outdoor, field&#10;&#10;Description automatically generated">
            <a:extLst>
              <a:ext uri="{FF2B5EF4-FFF2-40B4-BE49-F238E27FC236}">
                <a16:creationId xmlns:a16="http://schemas.microsoft.com/office/drawing/2014/main" id="{77C08173-F1DA-42F2-BFE4-9B42BB258B6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2" name="Picture 11" descr="Shape, arrow&#10;&#10;Description automatically generated">
            <a:extLst>
              <a:ext uri="{FF2B5EF4-FFF2-40B4-BE49-F238E27FC236}">
                <a16:creationId xmlns:a16="http://schemas.microsoft.com/office/drawing/2014/main" id="{09A80052-053B-4CE7-8FAB-5F8D091080C6}"/>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7763" b="19354"/>
          <a:stretch/>
        </p:blipFill>
        <p:spPr>
          <a:xfrm>
            <a:off x="0" y="3692952"/>
            <a:ext cx="4998607" cy="3165048"/>
          </a:xfrm>
          <a:prstGeom prst="rect">
            <a:avLst/>
          </a:prstGeom>
        </p:spPr>
      </p:pic>
      <p:pic>
        <p:nvPicPr>
          <p:cNvPr id="16" name="Picture 15">
            <a:extLst>
              <a:ext uri="{FF2B5EF4-FFF2-40B4-BE49-F238E27FC236}">
                <a16:creationId xmlns:a16="http://schemas.microsoft.com/office/drawing/2014/main" id="{35E88806-449A-4B43-87CC-ED052AC73B1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36123" y="311731"/>
            <a:ext cx="1179841" cy="493345"/>
          </a:xfrm>
          <a:prstGeom prst="rect">
            <a:avLst/>
          </a:prstGeom>
        </p:spPr>
      </p:pic>
      <p:sp>
        <p:nvSpPr>
          <p:cNvPr id="17" name="Text Placeholder 30">
            <a:extLst>
              <a:ext uri="{FF2B5EF4-FFF2-40B4-BE49-F238E27FC236}">
                <a16:creationId xmlns:a16="http://schemas.microsoft.com/office/drawing/2014/main" id="{6227FD91-D050-4462-B8E8-285376D513E2}"/>
              </a:ext>
            </a:extLst>
          </p:cNvPr>
          <p:cNvSpPr>
            <a:spLocks noGrp="1"/>
          </p:cNvSpPr>
          <p:nvPr>
            <p:ph type="body" sz="quarter" idx="11" hasCustomPrompt="1"/>
          </p:nvPr>
        </p:nvSpPr>
        <p:spPr>
          <a:xfrm>
            <a:off x="783771" y="3972688"/>
            <a:ext cx="3943588" cy="445432"/>
          </a:xfrm>
          <a:prstGeom prst="rect">
            <a:avLst/>
          </a:prstGeom>
        </p:spPr>
        <p:txBody>
          <a:bodyPr anchor="ctr"/>
          <a:lstStyle>
            <a:lvl1pPr marL="0" indent="0">
              <a:lnSpc>
                <a:spcPct val="100000"/>
              </a:lnSpc>
              <a:buNone/>
              <a:defRPr sz="1800">
                <a:solidFill>
                  <a:srgbClr val="005B99"/>
                </a:solidFill>
                <a:latin typeface="Arial" panose="020B0604020202020204" pitchFamily="34" charset="0"/>
                <a:cs typeface="Arial" panose="020B0604020202020204" pitchFamily="34" charset="0"/>
              </a:defRPr>
            </a:lvl1pPr>
          </a:lstStyle>
          <a:p>
            <a:pPr lvl="0"/>
            <a:r>
              <a:rPr lang="en-US" dirty="0"/>
              <a:t>Click to add subtitle</a:t>
            </a:r>
          </a:p>
        </p:txBody>
      </p:sp>
      <p:sp>
        <p:nvSpPr>
          <p:cNvPr id="7" name="Title 25">
            <a:extLst>
              <a:ext uri="{FF2B5EF4-FFF2-40B4-BE49-F238E27FC236}">
                <a16:creationId xmlns:a16="http://schemas.microsoft.com/office/drawing/2014/main" id="{DB009F7A-FA0C-184F-9FB9-49F30212B4B5}"/>
              </a:ext>
            </a:extLst>
          </p:cNvPr>
          <p:cNvSpPr>
            <a:spLocks noGrp="1"/>
          </p:cNvSpPr>
          <p:nvPr>
            <p:ph type="title" hasCustomPrompt="1"/>
          </p:nvPr>
        </p:nvSpPr>
        <p:spPr>
          <a:xfrm>
            <a:off x="783772" y="3183079"/>
            <a:ext cx="3943589" cy="774234"/>
          </a:xfrm>
          <a:prstGeom prst="rect">
            <a:avLst/>
          </a:prstGeom>
        </p:spPr>
        <p:txBody>
          <a:bodyPr anchor="b"/>
          <a:lstStyle>
            <a:lvl1pPr>
              <a:lnSpc>
                <a:spcPct val="100000"/>
              </a:lnSpc>
              <a:defRPr lang="en-US" sz="2700" b="0" kern="1200" spc="0" dirty="0">
                <a:solidFill>
                  <a:srgbClr val="060A51"/>
                </a:solidFill>
                <a:latin typeface="Arial" panose="020B0604020202020204" pitchFamily="34" charset="0"/>
                <a:ea typeface="MS PGothic" pitchFamily="34" charset="-128"/>
                <a:cs typeface="Arial" panose="020B0604020202020204" pitchFamily="34" charset="0"/>
              </a:defRPr>
            </a:lvl1pPr>
          </a:lstStyle>
          <a:p>
            <a:r>
              <a:rPr lang="en-US" dirty="0"/>
              <a:t>Click to add master title</a:t>
            </a:r>
          </a:p>
        </p:txBody>
      </p:sp>
    </p:spTree>
    <p:extLst>
      <p:ext uri="{BB962C8B-B14F-4D97-AF65-F5344CB8AC3E}">
        <p14:creationId xmlns:p14="http://schemas.microsoft.com/office/powerpoint/2010/main" val="1544376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hank you / Q&amp;A">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5EE3045E-4693-4042-ACBE-A7BD99DBF5FE}"/>
              </a:ext>
            </a:extLst>
          </p:cNvPr>
          <p:cNvSpPr/>
          <p:nvPr userDrawn="1"/>
        </p:nvSpPr>
        <p:spPr>
          <a:xfrm>
            <a:off x="1" y="1"/>
            <a:ext cx="9144000" cy="6858000"/>
          </a:xfrm>
          <a:prstGeom prst="rect">
            <a:avLst/>
          </a:prstGeom>
          <a:solidFill>
            <a:srgbClr val="005B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5" name="Picture 24">
            <a:extLst>
              <a:ext uri="{FF2B5EF4-FFF2-40B4-BE49-F238E27FC236}">
                <a16:creationId xmlns:a16="http://schemas.microsoft.com/office/drawing/2014/main" id="{612D4CF2-09D4-4381-9277-F18EB56844A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338716" y="429325"/>
            <a:ext cx="1835664" cy="774234"/>
          </a:xfrm>
          <a:prstGeom prst="rect">
            <a:avLst/>
          </a:prstGeom>
        </p:spPr>
      </p:pic>
      <p:pic>
        <p:nvPicPr>
          <p:cNvPr id="26" name="Picture 25">
            <a:extLst>
              <a:ext uri="{FF2B5EF4-FFF2-40B4-BE49-F238E27FC236}">
                <a16:creationId xmlns:a16="http://schemas.microsoft.com/office/drawing/2014/main" id="{28F7A040-2BC8-48E4-82CB-DFA7D7FBBC5B}"/>
              </a:ext>
            </a:extLst>
          </p:cNvPr>
          <p:cNvPicPr>
            <a:picLocks noChangeAspect="1"/>
          </p:cNvPicPr>
          <p:nvPr userDrawn="1"/>
        </p:nvPicPr>
        <p:blipFill rotWithShape="1">
          <a:blip r:embed="rId3">
            <a:alphaModFix amt="50000"/>
            <a:extLst>
              <a:ext uri="{28A0092B-C50C-407E-A947-70E740481C1C}">
                <a14:useLocalDpi xmlns:a14="http://schemas.microsoft.com/office/drawing/2010/main" val="0"/>
              </a:ext>
            </a:extLst>
          </a:blip>
          <a:srcRect r="7080" b="2020"/>
          <a:stretch/>
        </p:blipFill>
        <p:spPr>
          <a:xfrm>
            <a:off x="3991413" y="2743200"/>
            <a:ext cx="5152589" cy="4114800"/>
          </a:xfrm>
          <a:prstGeom prst="rect">
            <a:avLst/>
          </a:prstGeom>
        </p:spPr>
      </p:pic>
      <p:sp>
        <p:nvSpPr>
          <p:cNvPr id="2" name="TextBox 1">
            <a:extLst>
              <a:ext uri="{FF2B5EF4-FFF2-40B4-BE49-F238E27FC236}">
                <a16:creationId xmlns:a16="http://schemas.microsoft.com/office/drawing/2014/main" id="{B8032ACF-D4A9-4622-99F2-D6B25054FDF0}"/>
              </a:ext>
            </a:extLst>
          </p:cNvPr>
          <p:cNvSpPr txBox="1"/>
          <p:nvPr userDrawn="1"/>
        </p:nvSpPr>
        <p:spPr>
          <a:xfrm>
            <a:off x="783772" y="6059343"/>
            <a:ext cx="3442855" cy="300082"/>
          </a:xfrm>
          <a:prstGeom prst="rect">
            <a:avLst/>
          </a:prstGeom>
          <a:noFill/>
        </p:spPr>
        <p:txBody>
          <a:bodyPr wrap="square" rtlCol="0">
            <a:spAutoFit/>
          </a:bodyPr>
          <a:lstStyle/>
          <a:p>
            <a:pPr marL="0" marR="0" lvl="0" indent="0" algn="l" defTabSz="685800" rtl="0" eaLnBrk="1" fontAlgn="base" latinLnBrk="0" hangingPunct="1">
              <a:lnSpc>
                <a:spcPct val="100000"/>
              </a:lnSpc>
              <a:spcBef>
                <a:spcPct val="20000"/>
              </a:spcBef>
              <a:spcAft>
                <a:spcPct val="0"/>
              </a:spcAft>
              <a:buClrTx/>
              <a:buSzPct val="80000"/>
              <a:buFontTx/>
              <a:buNone/>
              <a:tabLst/>
              <a:defRPr/>
            </a:pPr>
            <a:r>
              <a:rPr kumimoji="0" lang="en-US" sz="1350" b="0" i="0" u="none" strike="noStrike" kern="1200" cap="none" spc="0" normalizeH="0" baseline="0" noProof="0" dirty="0">
                <a:ln>
                  <a:noFill/>
                </a:ln>
                <a:solidFill>
                  <a:srgbClr val="ABCBF1"/>
                </a:solidFill>
                <a:effectLst/>
                <a:uLnTx/>
                <a:uFillTx/>
                <a:latin typeface="Arial"/>
                <a:ea typeface="+mn-ea"/>
                <a:cs typeface="+mn-cs"/>
              </a:rPr>
              <a:t>quorumsoftware.com</a:t>
            </a:r>
          </a:p>
        </p:txBody>
      </p:sp>
      <p:sp>
        <p:nvSpPr>
          <p:cNvPr id="7" name="Title 1">
            <a:extLst>
              <a:ext uri="{FF2B5EF4-FFF2-40B4-BE49-F238E27FC236}">
                <a16:creationId xmlns:a16="http://schemas.microsoft.com/office/drawing/2014/main" id="{E07C2042-157A-4F17-894B-D11D34377818}"/>
              </a:ext>
            </a:extLst>
          </p:cNvPr>
          <p:cNvSpPr>
            <a:spLocks noGrp="1"/>
          </p:cNvSpPr>
          <p:nvPr>
            <p:ph type="title"/>
          </p:nvPr>
        </p:nvSpPr>
        <p:spPr>
          <a:xfrm>
            <a:off x="783772" y="2841223"/>
            <a:ext cx="5346440" cy="1175554"/>
          </a:xfrm>
          <a:prstGeom prst="rect">
            <a:avLst/>
          </a:prstGeom>
        </p:spPr>
        <p:txBody>
          <a:bodyPr/>
          <a:lstStyle>
            <a:lvl1pPr>
              <a:defRPr b="0">
                <a:solidFill>
                  <a:schemeClr val="bg1"/>
                </a:solidFill>
                <a:latin typeface="+mj-lt"/>
              </a:defRPr>
            </a:lvl1pPr>
          </a:lstStyle>
          <a:p>
            <a:r>
              <a:rPr lang="en-US" sz="2700" dirty="0"/>
              <a:t>Thank You.</a:t>
            </a:r>
            <a:br>
              <a:rPr lang="en-US" sz="2700" dirty="0"/>
            </a:br>
            <a:r>
              <a:rPr lang="en-US" sz="2700" dirty="0"/>
              <a:t>May We Answer Your Questions?</a:t>
            </a:r>
          </a:p>
        </p:txBody>
      </p:sp>
    </p:spTree>
    <p:extLst>
      <p:ext uri="{BB962C8B-B14F-4D97-AF65-F5344CB8AC3E}">
        <p14:creationId xmlns:p14="http://schemas.microsoft.com/office/powerpoint/2010/main" val="6796015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Summary">
    <p:spTree>
      <p:nvGrpSpPr>
        <p:cNvPr id="1" name=""/>
        <p:cNvGrpSpPr/>
        <p:nvPr/>
      </p:nvGrpSpPr>
      <p:grpSpPr>
        <a:xfrm>
          <a:off x="0" y="0"/>
          <a:ext cx="0" cy="0"/>
          <a:chOff x="0" y="0"/>
          <a:chExt cx="0" cy="0"/>
        </a:xfrm>
      </p:grpSpPr>
      <p:sp>
        <p:nvSpPr>
          <p:cNvPr id="4" name="Rectangle 3"/>
          <p:cNvSpPr/>
          <p:nvPr/>
        </p:nvSpPr>
        <p:spPr>
          <a:xfrm>
            <a:off x="0" y="0"/>
            <a:ext cx="947530" cy="11926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 name="TextBox 6"/>
          <p:cNvSpPr txBox="1"/>
          <p:nvPr userDrawn="1"/>
        </p:nvSpPr>
        <p:spPr>
          <a:xfrm>
            <a:off x="410766" y="2250282"/>
            <a:ext cx="8321278" cy="2357437"/>
          </a:xfrm>
          <a:prstGeom prst="rect">
            <a:avLst/>
          </a:prstGeom>
          <a:noFill/>
        </p:spPr>
        <p:txBody>
          <a:bodyPr wrap="square" rtlCol="0">
            <a:noAutofit/>
          </a:bodyPr>
          <a:lstStyle/>
          <a:p>
            <a:pPr algn="just"/>
            <a:r>
              <a:rPr lang="en-US" sz="1200" kern="1200" dirty="0">
                <a:solidFill>
                  <a:srgbClr val="4A4A4A"/>
                </a:solidFill>
                <a:effectLst/>
                <a:latin typeface="Arial" panose="020B0604020202020204" pitchFamily="34" charset="0"/>
                <a:ea typeface="MS PGothic" pitchFamily="34" charset="-128"/>
                <a:cs typeface="Arial" panose="020B0604020202020204" pitchFamily="34" charset="0"/>
              </a:rPr>
              <a:t>© 2022 Quorum Business Solutions, Inc. All Rights Reserved. The company names, product names and symbols appearing or mentioned in this publication are the trademarks™ or registered trademarks® of their respective owners. You may not reuse, republish or reprint such content without the prior written consent of the applicable owner. No representation or warranty is made with respect to this publication, including that the contents of this publication are complete or error-free, and this publication may be updated or changed without notification. The contents of this publication are proprietary and confidential information of Quorum Business Solutions, Inc. (including its affiliates or subsidiaries), and shall not be duplicated, reproduced or distributed without its prior written consent. Nothing in this publication shall be deemed to be a commitment by Quorum Business Solutions, Inc. or any of its affiliates or subsidiaries to provide the features and benefits described herein.</a:t>
            </a:r>
          </a:p>
        </p:txBody>
      </p:sp>
      <p:sp>
        <p:nvSpPr>
          <p:cNvPr id="9" name="Footer Placeholder 4">
            <a:extLst>
              <a:ext uri="{FF2B5EF4-FFF2-40B4-BE49-F238E27FC236}">
                <a16:creationId xmlns:a16="http://schemas.microsoft.com/office/drawing/2014/main" id="{E11E9B16-F1F7-462E-9B0A-CB50C403DEA7}"/>
              </a:ext>
            </a:extLst>
          </p:cNvPr>
          <p:cNvSpPr>
            <a:spLocks noGrp="1"/>
          </p:cNvSpPr>
          <p:nvPr>
            <p:ph type="ftr" sz="quarter" idx="3"/>
          </p:nvPr>
        </p:nvSpPr>
        <p:spPr>
          <a:xfrm>
            <a:off x="726416" y="6448273"/>
            <a:ext cx="3657600" cy="256545"/>
          </a:xfrm>
          <a:prstGeom prst="rect">
            <a:avLst/>
          </a:prstGeom>
        </p:spPr>
        <p:txBody>
          <a:bodyPr lIns="0"/>
          <a:lstStyle>
            <a:lvl1pPr algn="l">
              <a:defRPr sz="750">
                <a:solidFill>
                  <a:schemeClr val="bg1">
                    <a:lumMod val="50000"/>
                  </a:schemeClr>
                </a:solidFill>
                <a:latin typeface="Arial" panose="020B0604020202020204" pitchFamily="34" charset="0"/>
                <a:cs typeface="Arial" panose="020B0604020202020204" pitchFamily="34" charset="0"/>
              </a:defRPr>
            </a:lvl1pPr>
          </a:lstStyle>
          <a:p>
            <a:pPr>
              <a:defRPr/>
            </a:pPr>
            <a:r>
              <a:rPr lang="en-US" altLang="en-US" dirty="0"/>
              <a:t>© 2022 Quorum Software. All Rights Reserved.</a:t>
            </a:r>
          </a:p>
        </p:txBody>
      </p:sp>
      <p:sp>
        <p:nvSpPr>
          <p:cNvPr id="10" name="Slide Number Placeholder 5">
            <a:extLst>
              <a:ext uri="{FF2B5EF4-FFF2-40B4-BE49-F238E27FC236}">
                <a16:creationId xmlns:a16="http://schemas.microsoft.com/office/drawing/2014/main" id="{AE01A2D5-CB20-4623-BCDD-C67FAAAED629}"/>
              </a:ext>
            </a:extLst>
          </p:cNvPr>
          <p:cNvSpPr>
            <a:spLocks noGrp="1"/>
          </p:cNvSpPr>
          <p:nvPr>
            <p:ph type="sldNum" sz="quarter" idx="4"/>
          </p:nvPr>
        </p:nvSpPr>
        <p:spPr>
          <a:xfrm>
            <a:off x="180563" y="6448273"/>
            <a:ext cx="294882" cy="256545"/>
          </a:xfrm>
          <a:prstGeom prst="rect">
            <a:avLst/>
          </a:prstGeom>
        </p:spPr>
        <p:txBody>
          <a:bodyPr lIns="0" tIns="0" rIns="0" bIns="0" anchor="ctr"/>
          <a:lstStyle>
            <a:lvl1pPr algn="l">
              <a:defRPr sz="1050" b="0">
                <a:solidFill>
                  <a:schemeClr val="bg1">
                    <a:lumMod val="50000"/>
                  </a:schemeClr>
                </a:solidFill>
                <a:latin typeface="Arial" panose="020B0604020202020204" pitchFamily="34" charset="0"/>
                <a:cs typeface="Arial" panose="020B0604020202020204" pitchFamily="34" charset="0"/>
              </a:defRPr>
            </a:lvl1pPr>
          </a:lstStyle>
          <a:p>
            <a:pPr>
              <a:defRPr/>
            </a:pPr>
            <a:fld id="{1AF95084-0C59-48C6-AF2A-5E12A39AC9FF}" type="slidenum">
              <a:rPr lang="en-US" altLang="en-US" smtClean="0"/>
              <a:pPr>
                <a:defRPr/>
              </a:pPr>
              <a:t>‹#›</a:t>
            </a:fld>
            <a:endParaRPr lang="en-US" altLang="en-US" dirty="0"/>
          </a:p>
        </p:txBody>
      </p:sp>
    </p:spTree>
    <p:extLst>
      <p:ext uri="{BB962C8B-B14F-4D97-AF65-F5344CB8AC3E}">
        <p14:creationId xmlns:p14="http://schemas.microsoft.com/office/powerpoint/2010/main" val="383960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hank you">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DB470ADA-543A-4FD7-A2F7-A9BAB26FE7A6}"/>
              </a:ext>
            </a:extLst>
          </p:cNvPr>
          <p:cNvSpPr/>
          <p:nvPr userDrawn="1"/>
        </p:nvSpPr>
        <p:spPr>
          <a:xfrm>
            <a:off x="0" y="0"/>
            <a:ext cx="9144000" cy="6858000"/>
          </a:xfrm>
          <a:prstGeom prst="rect">
            <a:avLst/>
          </a:prstGeom>
          <a:solidFill>
            <a:srgbClr val="005B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B6193632-3DCA-47F2-A127-143534366717}"/>
              </a:ext>
            </a:extLst>
          </p:cNvPr>
          <p:cNvSpPr txBox="1"/>
          <p:nvPr userDrawn="1"/>
        </p:nvSpPr>
        <p:spPr>
          <a:xfrm>
            <a:off x="3522463" y="4877221"/>
            <a:ext cx="2099072" cy="276999"/>
          </a:xfrm>
          <a:prstGeom prst="rect">
            <a:avLst/>
          </a:prstGeom>
          <a:noFill/>
        </p:spPr>
        <p:txBody>
          <a:bodyPr wrap="square">
            <a:spAutoFit/>
          </a:bodyPr>
          <a:lstStyle/>
          <a:p>
            <a:pPr algn="ctr"/>
            <a:r>
              <a:rPr lang="en-GB" sz="1200" dirty="0">
                <a:solidFill>
                  <a:schemeClr val="bg1"/>
                </a:solidFill>
                <a:latin typeface="Arial" panose="020B0604020202020204" pitchFamily="34" charset="0"/>
                <a:cs typeface="Arial" panose="020B0604020202020204" pitchFamily="34" charset="0"/>
              </a:rPr>
              <a:t>quorumsoftware.com</a:t>
            </a:r>
          </a:p>
        </p:txBody>
      </p:sp>
      <p:pic>
        <p:nvPicPr>
          <p:cNvPr id="3" name="Picture 2">
            <a:extLst>
              <a:ext uri="{FF2B5EF4-FFF2-40B4-BE49-F238E27FC236}">
                <a16:creationId xmlns:a16="http://schemas.microsoft.com/office/drawing/2014/main" id="{6368F80E-F576-4A49-9585-36B20B579086}"/>
              </a:ext>
            </a:extLst>
          </p:cNvPr>
          <p:cNvPicPr>
            <a:picLocks noChangeAspect="1"/>
          </p:cNvPicPr>
          <p:nvPr userDrawn="1"/>
        </p:nvPicPr>
        <p:blipFill>
          <a:blip r:embed="rId2"/>
          <a:stretch>
            <a:fillRect/>
          </a:stretch>
        </p:blipFill>
        <p:spPr>
          <a:xfrm>
            <a:off x="3819344" y="2624021"/>
            <a:ext cx="1505312" cy="1609959"/>
          </a:xfrm>
          <a:prstGeom prst="rect">
            <a:avLst/>
          </a:prstGeom>
        </p:spPr>
      </p:pic>
      <p:pic>
        <p:nvPicPr>
          <p:cNvPr id="5" name="Picture 4">
            <a:extLst>
              <a:ext uri="{FF2B5EF4-FFF2-40B4-BE49-F238E27FC236}">
                <a16:creationId xmlns:a16="http://schemas.microsoft.com/office/drawing/2014/main" id="{C254F438-2B1A-43B7-B350-A5D485FD4D73}"/>
              </a:ext>
            </a:extLst>
          </p:cNvPr>
          <p:cNvPicPr>
            <a:picLocks noChangeAspect="1"/>
          </p:cNvPicPr>
          <p:nvPr userDrawn="1"/>
        </p:nvPicPr>
        <p:blipFill rotWithShape="1">
          <a:blip r:embed="rId3">
            <a:alphaModFix amt="50000"/>
          </a:blip>
          <a:srcRect r="9113" b="9195"/>
          <a:stretch/>
        </p:blipFill>
        <p:spPr>
          <a:xfrm>
            <a:off x="5324656" y="4384536"/>
            <a:ext cx="3819344" cy="2473465"/>
          </a:xfrm>
          <a:prstGeom prst="rect">
            <a:avLst/>
          </a:prstGeom>
        </p:spPr>
      </p:pic>
    </p:spTree>
    <p:extLst>
      <p:ext uri="{BB962C8B-B14F-4D97-AF65-F5344CB8AC3E}">
        <p14:creationId xmlns:p14="http://schemas.microsoft.com/office/powerpoint/2010/main" val="3357165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3">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197E6143-E52B-43D0-BB36-DF207F5A0E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6" name="Picture 35" descr="Shape, arrow&#10;&#10;Description automatically generated">
            <a:extLst>
              <a:ext uri="{FF2B5EF4-FFF2-40B4-BE49-F238E27FC236}">
                <a16:creationId xmlns:a16="http://schemas.microsoft.com/office/drawing/2014/main" id="{CA77A328-58E2-49F5-89FE-3FBA02E88DA5}"/>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7763" b="19354"/>
          <a:stretch/>
        </p:blipFill>
        <p:spPr>
          <a:xfrm>
            <a:off x="0" y="3692952"/>
            <a:ext cx="4998607" cy="3165048"/>
          </a:xfrm>
          <a:prstGeom prst="rect">
            <a:avLst/>
          </a:prstGeom>
        </p:spPr>
      </p:pic>
      <p:sp>
        <p:nvSpPr>
          <p:cNvPr id="29" name="Text Placeholder 30">
            <a:extLst>
              <a:ext uri="{FF2B5EF4-FFF2-40B4-BE49-F238E27FC236}">
                <a16:creationId xmlns:a16="http://schemas.microsoft.com/office/drawing/2014/main" id="{489DC2D2-8CAB-4859-9A50-31E36BA4A906}"/>
              </a:ext>
            </a:extLst>
          </p:cNvPr>
          <p:cNvSpPr>
            <a:spLocks noGrp="1"/>
          </p:cNvSpPr>
          <p:nvPr>
            <p:ph type="body" sz="quarter" idx="10" hasCustomPrompt="1"/>
          </p:nvPr>
        </p:nvSpPr>
        <p:spPr>
          <a:xfrm>
            <a:off x="783771" y="3926508"/>
            <a:ext cx="3943588" cy="445432"/>
          </a:xfrm>
          <a:prstGeom prst="rect">
            <a:avLst/>
          </a:prstGeom>
        </p:spPr>
        <p:txBody>
          <a:bodyPr anchor="ctr"/>
          <a:lstStyle>
            <a:lvl1pPr marL="0" indent="0">
              <a:lnSpc>
                <a:spcPct val="100000"/>
              </a:lnSpc>
              <a:buNone/>
              <a:defRPr sz="1800">
                <a:solidFill>
                  <a:srgbClr val="ABCBF1"/>
                </a:solidFill>
                <a:latin typeface="Arial" panose="020B0604020202020204" pitchFamily="34" charset="0"/>
                <a:cs typeface="Arial" panose="020B0604020202020204" pitchFamily="34" charset="0"/>
              </a:defRPr>
            </a:lvl1pPr>
          </a:lstStyle>
          <a:p>
            <a:pPr lvl="0"/>
            <a:r>
              <a:rPr lang="en-US" dirty="0"/>
              <a:t>Click to add subtitle</a:t>
            </a:r>
          </a:p>
        </p:txBody>
      </p:sp>
      <p:sp>
        <p:nvSpPr>
          <p:cNvPr id="33" name="Title 25">
            <a:extLst>
              <a:ext uri="{FF2B5EF4-FFF2-40B4-BE49-F238E27FC236}">
                <a16:creationId xmlns:a16="http://schemas.microsoft.com/office/drawing/2014/main" id="{42AB257A-C881-4F45-AE5A-F3FF76C1A36F}"/>
              </a:ext>
            </a:extLst>
          </p:cNvPr>
          <p:cNvSpPr>
            <a:spLocks noGrp="1"/>
          </p:cNvSpPr>
          <p:nvPr>
            <p:ph type="title" hasCustomPrompt="1"/>
          </p:nvPr>
        </p:nvSpPr>
        <p:spPr>
          <a:xfrm>
            <a:off x="783772" y="3127663"/>
            <a:ext cx="3943589" cy="774234"/>
          </a:xfrm>
          <a:prstGeom prst="rect">
            <a:avLst/>
          </a:prstGeom>
        </p:spPr>
        <p:txBody>
          <a:bodyPr anchor="b"/>
          <a:lstStyle>
            <a:lvl1pPr>
              <a:lnSpc>
                <a:spcPct val="100000"/>
              </a:lnSpc>
              <a:defRPr sz="2700" b="0" spc="0">
                <a:solidFill>
                  <a:schemeClr val="bg1"/>
                </a:solidFill>
                <a:latin typeface="Arial" panose="020B0604020202020204" pitchFamily="34" charset="0"/>
                <a:cs typeface="Arial" panose="020B0604020202020204" pitchFamily="34" charset="0"/>
              </a:defRPr>
            </a:lvl1pPr>
          </a:lstStyle>
          <a:p>
            <a:r>
              <a:rPr lang="en-US" dirty="0"/>
              <a:t>Click to add master title</a:t>
            </a:r>
          </a:p>
        </p:txBody>
      </p:sp>
      <p:pic>
        <p:nvPicPr>
          <p:cNvPr id="34" name="Picture 33">
            <a:extLst>
              <a:ext uri="{FF2B5EF4-FFF2-40B4-BE49-F238E27FC236}">
                <a16:creationId xmlns:a16="http://schemas.microsoft.com/office/drawing/2014/main" id="{71E2664B-C49B-4269-95F8-71F8457E1241}"/>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338716" y="429325"/>
            <a:ext cx="1835664" cy="774234"/>
          </a:xfrm>
          <a:prstGeom prst="rect">
            <a:avLst/>
          </a:prstGeom>
        </p:spPr>
      </p:pic>
      <p:sp>
        <p:nvSpPr>
          <p:cNvPr id="35" name="Text Placeholder 30">
            <a:extLst>
              <a:ext uri="{FF2B5EF4-FFF2-40B4-BE49-F238E27FC236}">
                <a16:creationId xmlns:a16="http://schemas.microsoft.com/office/drawing/2014/main" id="{1ECE0BB0-DF3F-4CEE-AE06-3C74B4EDC3CC}"/>
              </a:ext>
            </a:extLst>
          </p:cNvPr>
          <p:cNvSpPr>
            <a:spLocks noGrp="1"/>
          </p:cNvSpPr>
          <p:nvPr>
            <p:ph type="body" sz="quarter" idx="11" hasCustomPrompt="1"/>
          </p:nvPr>
        </p:nvSpPr>
        <p:spPr>
          <a:xfrm>
            <a:off x="783771" y="4398431"/>
            <a:ext cx="3943588" cy="445433"/>
          </a:xfrm>
          <a:prstGeom prst="rect">
            <a:avLst/>
          </a:prstGeom>
        </p:spPr>
        <p:txBody>
          <a:bodyPr anchor="ctr"/>
          <a:lstStyle>
            <a:lvl1pPr marL="0" indent="0">
              <a:lnSpc>
                <a:spcPct val="100000"/>
              </a:lnSpc>
              <a:buNone/>
              <a:defRPr sz="1350">
                <a:solidFill>
                  <a:srgbClr val="ABCBF1"/>
                </a:solidFill>
                <a:latin typeface="Arial" panose="020B0604020202020204" pitchFamily="34" charset="0"/>
                <a:cs typeface="Arial" panose="020B0604020202020204" pitchFamily="34" charset="0"/>
              </a:defRPr>
            </a:lvl1pPr>
          </a:lstStyle>
          <a:p>
            <a:pPr lvl="0"/>
            <a:r>
              <a:rPr lang="en-US" dirty="0"/>
              <a:t>Click to add date</a:t>
            </a:r>
          </a:p>
        </p:txBody>
      </p:sp>
    </p:spTree>
    <p:extLst>
      <p:ext uri="{BB962C8B-B14F-4D97-AF65-F5344CB8AC3E}">
        <p14:creationId xmlns:p14="http://schemas.microsoft.com/office/powerpoint/2010/main" val="169191086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Content plain">
  <p:cSld name="Title and Content plain">
    <p:spTree>
      <p:nvGrpSpPr>
        <p:cNvPr id="1" name="Shape 35"/>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179593273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71" imgH="470" progId="TCLayout.ActiveDocument.1">
                  <p:embed/>
                </p:oleObj>
              </mc:Choice>
              <mc:Fallback>
                <p:oleObj name="think-cell Slide" r:id="rId3" imgW="471" imgH="4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36" name="Google Shape;36;p5"/>
          <p:cNvPicPr preferRelativeResize="0"/>
          <p:nvPr/>
        </p:nvPicPr>
        <p:blipFill rotWithShape="1">
          <a:blip r:embed="rId5">
            <a:alphaModFix/>
          </a:blip>
          <a:srcRect/>
          <a:stretch/>
        </p:blipFill>
        <p:spPr>
          <a:xfrm>
            <a:off x="1588" y="1588"/>
            <a:ext cx="1587" cy="1587"/>
          </a:xfrm>
          <a:prstGeom prst="rect">
            <a:avLst/>
          </a:prstGeom>
          <a:noFill/>
          <a:ln>
            <a:noFill/>
          </a:ln>
        </p:spPr>
      </p:pic>
      <p:sp>
        <p:nvSpPr>
          <p:cNvPr id="37" name="Google Shape;37;p5"/>
          <p:cNvSpPr txBox="1">
            <a:spLocks noGrp="1"/>
          </p:cNvSpPr>
          <p:nvPr>
            <p:ph type="title"/>
          </p:nvPr>
        </p:nvSpPr>
        <p:spPr>
          <a:xfrm>
            <a:off x="361950" y="307817"/>
            <a:ext cx="6858000" cy="767235"/>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5"/>
          <p:cNvSpPr txBox="1">
            <a:spLocks noGrp="1"/>
          </p:cNvSpPr>
          <p:nvPr>
            <p:ph type="body" idx="1"/>
          </p:nvPr>
        </p:nvSpPr>
        <p:spPr>
          <a:xfrm>
            <a:off x="361950" y="1285592"/>
            <a:ext cx="8420100" cy="4886608"/>
          </a:xfrm>
          <a:prstGeom prst="rect">
            <a:avLst/>
          </a:prstGeom>
          <a:noFill/>
          <a:ln>
            <a:noFill/>
          </a:ln>
        </p:spPr>
        <p:txBody>
          <a:bodyPr spcFirstLastPara="1" wrap="square" lIns="91425" tIns="45700" rIns="91425" bIns="45700" anchor="t" anchorCtr="0"/>
          <a:lstStyle>
            <a:lvl1pPr marL="457200" lvl="0" indent="-342900" algn="l">
              <a:lnSpc>
                <a:spcPct val="100000"/>
              </a:lnSpc>
              <a:spcBef>
                <a:spcPts val="1000"/>
              </a:spcBef>
              <a:spcAft>
                <a:spcPts val="0"/>
              </a:spcAft>
              <a:buClr>
                <a:schemeClr val="dk1"/>
              </a:buClr>
              <a:buSzPts val="1800"/>
              <a:buChar char="•"/>
              <a:defRPr/>
            </a:lvl1pPr>
            <a:lvl2pPr marL="914400" lvl="1" indent="-342900" algn="l">
              <a:lnSpc>
                <a:spcPct val="100000"/>
              </a:lnSpc>
              <a:spcBef>
                <a:spcPts val="800"/>
              </a:spcBef>
              <a:spcAft>
                <a:spcPts val="0"/>
              </a:spcAft>
              <a:buClr>
                <a:schemeClr val="dk1"/>
              </a:buClr>
              <a:buSzPts val="1800"/>
              <a:buChar char="–"/>
              <a:defRPr/>
            </a:lvl2pPr>
            <a:lvl3pPr marL="1371600" lvl="2" indent="-342900" algn="l">
              <a:lnSpc>
                <a:spcPct val="100000"/>
              </a:lnSpc>
              <a:spcBef>
                <a:spcPts val="600"/>
              </a:spcBef>
              <a:spcAft>
                <a:spcPts val="0"/>
              </a:spcAft>
              <a:buClr>
                <a:schemeClr val="dk1"/>
              </a:buClr>
              <a:buSzPts val="1800"/>
              <a:buChar char="•"/>
              <a:defRPr/>
            </a:lvl3pPr>
            <a:lvl4pPr marL="1828800" lvl="3" indent="-342900" algn="l">
              <a:lnSpc>
                <a:spcPct val="100000"/>
              </a:lnSpc>
              <a:spcBef>
                <a:spcPts val="400"/>
              </a:spcBef>
              <a:spcAft>
                <a:spcPts val="0"/>
              </a:spcAft>
              <a:buClr>
                <a:schemeClr val="dk1"/>
              </a:buClr>
              <a:buSzPts val="1800"/>
              <a:buChar char="–"/>
              <a:defRPr/>
            </a:lvl4pPr>
            <a:lvl5pPr marL="2286000" lvl="4" indent="-342900" algn="l">
              <a:lnSpc>
                <a:spcPct val="100000"/>
              </a:lnSpc>
              <a:spcBef>
                <a:spcPts val="200"/>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9" name="Google Shape;39;p5"/>
          <p:cNvSpPr txBox="1">
            <a:spLocks noGrp="1"/>
          </p:cNvSpPr>
          <p:nvPr>
            <p:ph type="sldNum" idx="12"/>
          </p:nvPr>
        </p:nvSpPr>
        <p:spPr>
          <a:xfrm>
            <a:off x="152114" y="6382740"/>
            <a:ext cx="330529" cy="207749"/>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40656130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59"/>
        <p:cNvGrpSpPr/>
        <p:nvPr/>
      </p:nvGrpSpPr>
      <p:grpSpPr>
        <a:xfrm>
          <a:off x="0" y="0"/>
          <a:ext cx="0" cy="0"/>
          <a:chOff x="0" y="0"/>
          <a:chExt cx="0" cy="0"/>
        </a:xfrm>
      </p:grpSpPr>
      <p:sp>
        <p:nvSpPr>
          <p:cNvPr id="60" name="Google Shape;60;p10"/>
          <p:cNvSpPr txBox="1">
            <a:spLocks noGrp="1"/>
          </p:cNvSpPr>
          <p:nvPr>
            <p:ph type="title"/>
          </p:nvPr>
        </p:nvSpPr>
        <p:spPr>
          <a:xfrm>
            <a:off x="361950" y="307817"/>
            <a:ext cx="6858000" cy="767235"/>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10"/>
          <p:cNvSpPr txBox="1">
            <a:spLocks noGrp="1"/>
          </p:cNvSpPr>
          <p:nvPr>
            <p:ph type="body" idx="1"/>
          </p:nvPr>
        </p:nvSpPr>
        <p:spPr>
          <a:xfrm>
            <a:off x="361950" y="1289304"/>
            <a:ext cx="4208384" cy="4882896"/>
          </a:xfrm>
          <a:prstGeom prst="rect">
            <a:avLst/>
          </a:prstGeom>
          <a:noFill/>
          <a:ln>
            <a:noFill/>
          </a:ln>
        </p:spPr>
        <p:txBody>
          <a:bodyPr spcFirstLastPara="1" wrap="square" lIns="91425" tIns="45700" rIns="91425" bIns="45700" anchor="t" anchorCtr="0"/>
          <a:lstStyle>
            <a:lvl1pPr marL="457200" lvl="0" indent="-342900" algn="l">
              <a:lnSpc>
                <a:spcPct val="100000"/>
              </a:lnSpc>
              <a:spcBef>
                <a:spcPts val="1000"/>
              </a:spcBef>
              <a:spcAft>
                <a:spcPts val="0"/>
              </a:spcAft>
              <a:buClr>
                <a:schemeClr val="dk1"/>
              </a:buClr>
              <a:buSzPts val="1800"/>
              <a:buChar char="•"/>
              <a:defRPr/>
            </a:lvl1pPr>
            <a:lvl2pPr marL="914400" lvl="1" indent="-342900" algn="l">
              <a:lnSpc>
                <a:spcPct val="100000"/>
              </a:lnSpc>
              <a:spcBef>
                <a:spcPts val="800"/>
              </a:spcBef>
              <a:spcAft>
                <a:spcPts val="0"/>
              </a:spcAft>
              <a:buClr>
                <a:schemeClr val="dk1"/>
              </a:buClr>
              <a:buSzPts val="1800"/>
              <a:buChar char="–"/>
              <a:defRPr/>
            </a:lvl2pPr>
            <a:lvl3pPr marL="1371600" lvl="2" indent="-342900" algn="l">
              <a:lnSpc>
                <a:spcPct val="100000"/>
              </a:lnSpc>
              <a:spcBef>
                <a:spcPts val="600"/>
              </a:spcBef>
              <a:spcAft>
                <a:spcPts val="0"/>
              </a:spcAft>
              <a:buClr>
                <a:schemeClr val="dk1"/>
              </a:buClr>
              <a:buSzPts val="1800"/>
              <a:buChar char="•"/>
              <a:defRPr/>
            </a:lvl3pPr>
            <a:lvl4pPr marL="1828800" lvl="3" indent="-342900" algn="l">
              <a:lnSpc>
                <a:spcPct val="100000"/>
              </a:lnSpc>
              <a:spcBef>
                <a:spcPts val="400"/>
              </a:spcBef>
              <a:spcAft>
                <a:spcPts val="0"/>
              </a:spcAft>
              <a:buClr>
                <a:schemeClr val="dk1"/>
              </a:buClr>
              <a:buSzPts val="1800"/>
              <a:buChar char="–"/>
              <a:defRPr/>
            </a:lvl4pPr>
            <a:lvl5pPr marL="2286000" lvl="4" indent="-342900" algn="l">
              <a:lnSpc>
                <a:spcPct val="100000"/>
              </a:lnSpc>
              <a:spcBef>
                <a:spcPts val="200"/>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62" name="Google Shape;62;p10"/>
          <p:cNvSpPr txBox="1">
            <a:spLocks noGrp="1"/>
          </p:cNvSpPr>
          <p:nvPr>
            <p:ph type="body" idx="2"/>
          </p:nvPr>
        </p:nvSpPr>
        <p:spPr>
          <a:xfrm>
            <a:off x="4572000" y="1289304"/>
            <a:ext cx="4206240" cy="4882896"/>
          </a:xfrm>
          <a:prstGeom prst="rect">
            <a:avLst/>
          </a:prstGeom>
          <a:noFill/>
          <a:ln>
            <a:noFill/>
          </a:ln>
        </p:spPr>
        <p:txBody>
          <a:bodyPr spcFirstLastPara="1" wrap="square" lIns="91425" tIns="45700" rIns="91425" bIns="45700" anchor="t" anchorCtr="0"/>
          <a:lstStyle>
            <a:lvl1pPr marL="457200" lvl="0" indent="-342900" algn="l">
              <a:lnSpc>
                <a:spcPct val="100000"/>
              </a:lnSpc>
              <a:spcBef>
                <a:spcPts val="1000"/>
              </a:spcBef>
              <a:spcAft>
                <a:spcPts val="0"/>
              </a:spcAft>
              <a:buClr>
                <a:schemeClr val="dk1"/>
              </a:buClr>
              <a:buSzPts val="1800"/>
              <a:buChar char="•"/>
              <a:defRPr/>
            </a:lvl1pPr>
            <a:lvl2pPr marL="914400" lvl="1" indent="-342900" algn="l">
              <a:lnSpc>
                <a:spcPct val="100000"/>
              </a:lnSpc>
              <a:spcBef>
                <a:spcPts val="800"/>
              </a:spcBef>
              <a:spcAft>
                <a:spcPts val="0"/>
              </a:spcAft>
              <a:buClr>
                <a:schemeClr val="dk1"/>
              </a:buClr>
              <a:buSzPts val="1800"/>
              <a:buChar char="–"/>
              <a:defRPr/>
            </a:lvl2pPr>
            <a:lvl3pPr marL="1371600" lvl="2" indent="-342900" algn="l">
              <a:lnSpc>
                <a:spcPct val="100000"/>
              </a:lnSpc>
              <a:spcBef>
                <a:spcPts val="600"/>
              </a:spcBef>
              <a:spcAft>
                <a:spcPts val="0"/>
              </a:spcAft>
              <a:buClr>
                <a:schemeClr val="dk1"/>
              </a:buClr>
              <a:buSzPts val="1800"/>
              <a:buChar char="•"/>
              <a:defRPr/>
            </a:lvl3pPr>
            <a:lvl4pPr marL="1828800" lvl="3" indent="-342900" algn="l">
              <a:lnSpc>
                <a:spcPct val="100000"/>
              </a:lnSpc>
              <a:spcBef>
                <a:spcPts val="400"/>
              </a:spcBef>
              <a:spcAft>
                <a:spcPts val="0"/>
              </a:spcAft>
              <a:buClr>
                <a:schemeClr val="dk1"/>
              </a:buClr>
              <a:buSzPts val="1800"/>
              <a:buChar char="–"/>
              <a:defRPr/>
            </a:lvl4pPr>
            <a:lvl5pPr marL="2286000" lvl="4" indent="-342900" algn="l">
              <a:lnSpc>
                <a:spcPct val="100000"/>
              </a:lnSpc>
              <a:spcBef>
                <a:spcPts val="200"/>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63" name="Google Shape;63;p10"/>
          <p:cNvSpPr txBox="1">
            <a:spLocks noGrp="1"/>
          </p:cNvSpPr>
          <p:nvPr>
            <p:ph type="sldNum" idx="12"/>
          </p:nvPr>
        </p:nvSpPr>
        <p:spPr>
          <a:xfrm>
            <a:off x="196685" y="6386452"/>
            <a:ext cx="330529" cy="207749"/>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36358601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Only" type="titleOnly">
  <p:cSld name="1_Title Only">
    <p:spTree>
      <p:nvGrpSpPr>
        <p:cNvPr id="1" name="Shape 255"/>
        <p:cNvGrpSpPr/>
        <p:nvPr/>
      </p:nvGrpSpPr>
      <p:grpSpPr>
        <a:xfrm>
          <a:off x="0" y="0"/>
          <a:ext cx="0" cy="0"/>
          <a:chOff x="0" y="0"/>
          <a:chExt cx="0" cy="0"/>
        </a:xfrm>
      </p:grpSpPr>
      <p:pic>
        <p:nvPicPr>
          <p:cNvPr id="256" name="Google Shape;256;p35"/>
          <p:cNvPicPr preferRelativeResize="0"/>
          <p:nvPr/>
        </p:nvPicPr>
        <p:blipFill rotWithShape="1">
          <a:blip r:embed="rId2">
            <a:alphaModFix/>
          </a:blip>
          <a:srcRect/>
          <a:stretch/>
        </p:blipFill>
        <p:spPr>
          <a:xfrm>
            <a:off x="1588" y="1588"/>
            <a:ext cx="1588" cy="1588"/>
          </a:xfrm>
          <a:prstGeom prst="rect">
            <a:avLst/>
          </a:prstGeom>
          <a:noFill/>
          <a:ln>
            <a:noFill/>
          </a:ln>
        </p:spPr>
      </p:pic>
      <p:sp>
        <p:nvSpPr>
          <p:cNvPr id="257" name="Google Shape;257;p35"/>
          <p:cNvSpPr txBox="1">
            <a:spLocks noGrp="1"/>
          </p:cNvSpPr>
          <p:nvPr>
            <p:ph type="title"/>
          </p:nvPr>
        </p:nvSpPr>
        <p:spPr>
          <a:xfrm>
            <a:off x="361950" y="307817"/>
            <a:ext cx="6858000" cy="7671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8" name="Google Shape;258;p35"/>
          <p:cNvSpPr txBox="1">
            <a:spLocks noGrp="1"/>
          </p:cNvSpPr>
          <p:nvPr>
            <p:ph type="sldNum" idx="12"/>
          </p:nvPr>
        </p:nvSpPr>
        <p:spPr>
          <a:xfrm>
            <a:off x="99696" y="6405404"/>
            <a:ext cx="330600" cy="2076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32007986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781453" y="1353718"/>
            <a:ext cx="5010007" cy="1598803"/>
          </a:xfrm>
        </p:spPr>
        <p:txBody>
          <a:bodyPr anchor="ctr" anchorCtr="0">
            <a:normAutofit/>
          </a:bodyPr>
          <a:lstStyle>
            <a:lvl1pPr algn="l">
              <a:defRPr sz="2400"/>
            </a:lvl1pPr>
          </a:lstStyle>
          <a:p>
            <a:r>
              <a:rPr lang="en-US" sz="2400" dirty="0"/>
              <a:t>Click to edit title</a:t>
            </a:r>
            <a:endParaRPr lang="en-US" sz="1600" dirty="0"/>
          </a:p>
        </p:txBody>
      </p:sp>
      <p:sp>
        <p:nvSpPr>
          <p:cNvPr id="18" name="Text Placeholder 17"/>
          <p:cNvSpPr>
            <a:spLocks noGrp="1"/>
          </p:cNvSpPr>
          <p:nvPr>
            <p:ph type="body" sz="quarter" idx="13" hasCustomPrompt="1"/>
          </p:nvPr>
        </p:nvSpPr>
        <p:spPr>
          <a:xfrm>
            <a:off x="3781453" y="3065464"/>
            <a:ext cx="5010122" cy="840854"/>
          </a:xfrm>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subtitle</a:t>
            </a:r>
          </a:p>
        </p:txBody>
      </p:sp>
      <p:sp>
        <p:nvSpPr>
          <p:cNvPr id="20" name="Text Placeholder 17"/>
          <p:cNvSpPr>
            <a:spLocks noGrp="1"/>
          </p:cNvSpPr>
          <p:nvPr>
            <p:ph type="body" sz="quarter" idx="14" hasCustomPrompt="1"/>
          </p:nvPr>
        </p:nvSpPr>
        <p:spPr>
          <a:xfrm>
            <a:off x="3840479" y="4923129"/>
            <a:ext cx="4873861" cy="672999"/>
          </a:xfrm>
        </p:spPr>
        <p:txBody>
          <a:bodyPr>
            <a:normAutofit/>
          </a:bodyPr>
          <a:lstStyle>
            <a:lvl1pPr marL="0" indent="0">
              <a:buFontTx/>
              <a:buNone/>
              <a:defRPr sz="1400" baseline="0">
                <a:solidFill>
                  <a:schemeClr val="bg2">
                    <a:lumMod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r>
              <a:rPr lang="en-US" sz="1400" dirty="0">
                <a:solidFill>
                  <a:schemeClr val="bg1">
                    <a:lumMod val="50000"/>
                  </a:schemeClr>
                </a:solidFill>
              </a:rPr>
              <a:t>CLICK HERE TO EDIT DATE</a:t>
            </a:r>
          </a:p>
        </p:txBody>
      </p:sp>
    </p:spTree>
    <p:extLst>
      <p:ext uri="{BB962C8B-B14F-4D97-AF65-F5344CB8AC3E}">
        <p14:creationId xmlns:p14="http://schemas.microsoft.com/office/powerpoint/2010/main" val="298392057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ingle Column Slide">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000" baseline="0"/>
            </a:lvl1pPr>
          </a:lstStyle>
          <a:p>
            <a:r>
              <a:rPr lang="en-US" dirty="0"/>
              <a:t>Click to edit Master title style</a:t>
            </a:r>
          </a:p>
        </p:txBody>
      </p:sp>
      <p:sp>
        <p:nvSpPr>
          <p:cNvPr id="4" name="Slide Number Placeholder 3"/>
          <p:cNvSpPr>
            <a:spLocks noGrp="1"/>
          </p:cNvSpPr>
          <p:nvPr>
            <p:ph type="sldNum" sz="quarter" idx="11"/>
          </p:nvPr>
        </p:nvSpPr>
        <p:spPr/>
        <p:txBody>
          <a:bodyPr/>
          <a:lstStyle/>
          <a:p>
            <a:fld id="{7D3001DD-19C0-9A4C-AB02-0A92D46D91C4}" type="slidenum">
              <a:rPr lang="en-US" smtClean="0"/>
              <a:pPr/>
              <a:t>‹#›</a:t>
            </a:fld>
            <a:endParaRPr lang="en-US" dirty="0"/>
          </a:p>
        </p:txBody>
      </p:sp>
      <p:sp>
        <p:nvSpPr>
          <p:cNvPr id="6" name="Content Placeholder 5"/>
          <p:cNvSpPr>
            <a:spLocks noGrp="1"/>
          </p:cNvSpPr>
          <p:nvPr>
            <p:ph sz="quarter" idx="12"/>
          </p:nvPr>
        </p:nvSpPr>
        <p:spPr>
          <a:xfrm>
            <a:off x="452438" y="1381329"/>
            <a:ext cx="8256587" cy="4892472"/>
          </a:xfrm>
        </p:spPr>
        <p:txBody>
          <a:bodyPr/>
          <a:lstStyle>
            <a:lvl1pPr marL="171442" indent="-171442">
              <a:lnSpc>
                <a:spcPct val="100000"/>
              </a:lnSpc>
              <a:spcAft>
                <a:spcPts val="600"/>
              </a:spcAft>
              <a:buFont typeface="Arial" charset="0"/>
              <a:buChar char="•"/>
              <a:defRPr/>
            </a:lvl1pPr>
            <a:lvl2pPr marL="628634" indent="-285750">
              <a:lnSpc>
                <a:spcPct val="100000"/>
              </a:lnSpc>
              <a:spcAft>
                <a:spcPts val="600"/>
              </a:spcAft>
              <a:buFont typeface=".AppleSystemUIFont" charset="-120"/>
              <a:buChar char="–"/>
              <a:defRPr sz="1600"/>
            </a:lvl2pPr>
            <a:lvl3pPr marL="857208" indent="-171442">
              <a:lnSpc>
                <a:spcPct val="100000"/>
              </a:lnSpc>
              <a:spcAft>
                <a:spcPts val="600"/>
              </a:spcAft>
              <a:buFont typeface="Arial" charset="0"/>
              <a:buChar char="•"/>
              <a:defRPr sz="1400"/>
            </a:lvl3pPr>
            <a:lvl4pPr marL="1200091" indent="-171442">
              <a:lnSpc>
                <a:spcPct val="100000"/>
              </a:lnSpc>
              <a:spcAft>
                <a:spcPts val="600"/>
              </a:spcAft>
              <a:buFont typeface=".AppleSystemUIFont" charset="-120"/>
              <a:buChar char="–"/>
              <a:defRPr sz="1200"/>
            </a:lvl4pPr>
            <a:lvl5pPr marL="1542973" indent="-171442">
              <a:lnSpc>
                <a:spcPct val="150000"/>
              </a:lnSpc>
              <a:spcBef>
                <a:spcPts val="0"/>
              </a:spcBef>
              <a:spcAft>
                <a:spcPts val="600"/>
              </a:spcAft>
              <a:buFont typeface="Arial" charset="0"/>
              <a:buChar cha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3"/>
          <p:cNvSpPr>
            <a:spLocks noGrp="1"/>
          </p:cNvSpPr>
          <p:nvPr>
            <p:ph type="ftr" sz="quarter" idx="13"/>
          </p:nvPr>
        </p:nvSpPr>
        <p:spPr>
          <a:xfrm>
            <a:off x="878186" y="6356351"/>
            <a:ext cx="7382534" cy="365125"/>
          </a:xfrm>
        </p:spPr>
        <p:txBody>
          <a:bodyPr/>
          <a:lstStyle/>
          <a:p>
            <a:endParaRPr lang="en-US" dirty="0"/>
          </a:p>
        </p:txBody>
      </p:sp>
    </p:spTree>
    <p:extLst>
      <p:ext uri="{BB962C8B-B14F-4D97-AF65-F5344CB8AC3E}">
        <p14:creationId xmlns:p14="http://schemas.microsoft.com/office/powerpoint/2010/main" val="28448823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Double Column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Slide Number Placeholder 3"/>
          <p:cNvSpPr>
            <a:spLocks noGrp="1"/>
          </p:cNvSpPr>
          <p:nvPr>
            <p:ph type="sldNum" sz="quarter" idx="11"/>
          </p:nvPr>
        </p:nvSpPr>
        <p:spPr/>
        <p:txBody>
          <a:bodyPr/>
          <a:lstStyle/>
          <a:p>
            <a:fld id="{7D3001DD-19C0-9A4C-AB02-0A92D46D91C4}" type="slidenum">
              <a:rPr lang="en-US" smtClean="0"/>
              <a:pPr/>
              <a:t>‹#›</a:t>
            </a:fld>
            <a:endParaRPr lang="en-US" dirty="0"/>
          </a:p>
        </p:txBody>
      </p:sp>
      <p:sp>
        <p:nvSpPr>
          <p:cNvPr id="6" name="Content Placeholder 5"/>
          <p:cNvSpPr>
            <a:spLocks noGrp="1"/>
          </p:cNvSpPr>
          <p:nvPr>
            <p:ph sz="quarter" idx="12"/>
          </p:nvPr>
        </p:nvSpPr>
        <p:spPr>
          <a:xfrm>
            <a:off x="452438" y="1361873"/>
            <a:ext cx="4019974" cy="4911928"/>
          </a:xfrm>
        </p:spPr>
        <p:txBody>
          <a:bodyPr/>
          <a:lstStyle>
            <a:lvl1pPr>
              <a:defRPr sz="1400"/>
            </a:lvl1pPr>
            <a:lvl2pPr>
              <a:defRPr sz="1400"/>
            </a:lvl2pPr>
            <a:lvl3pPr>
              <a:defRPr sz="1200"/>
            </a:lvl3pPr>
            <a:lvl4pPr>
              <a:defRPr sz="1000"/>
            </a:lvl4pPr>
            <a:lvl5pPr>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5"/>
          <p:cNvSpPr>
            <a:spLocks noGrp="1"/>
          </p:cNvSpPr>
          <p:nvPr>
            <p:ph sz="quarter" idx="13"/>
          </p:nvPr>
        </p:nvSpPr>
        <p:spPr>
          <a:xfrm>
            <a:off x="4626322" y="1361873"/>
            <a:ext cx="4083112" cy="4911927"/>
          </a:xfrm>
        </p:spPr>
        <p:txBody>
          <a:bodyPr/>
          <a:lstStyle>
            <a:lvl1pPr>
              <a:defRPr sz="1400"/>
            </a:lvl1pPr>
            <a:lvl2pPr>
              <a:defRPr sz="1400"/>
            </a:lvl2pPr>
            <a:lvl3pPr>
              <a:defRPr sz="1200"/>
            </a:lvl3pPr>
            <a:lvl4pPr>
              <a:defRPr sz="1000"/>
            </a:lvl4pPr>
            <a:lvl5pPr>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3"/>
          <p:cNvSpPr>
            <a:spLocks noGrp="1"/>
          </p:cNvSpPr>
          <p:nvPr>
            <p:ph type="ftr" sz="quarter" idx="14"/>
          </p:nvPr>
        </p:nvSpPr>
        <p:spPr>
          <a:xfrm>
            <a:off x="878186" y="6356351"/>
            <a:ext cx="7382534" cy="365125"/>
          </a:xfrm>
        </p:spPr>
        <p:txBody>
          <a:bodyPr/>
          <a:lstStyle/>
          <a:p>
            <a:endParaRPr lang="en-US" dirty="0"/>
          </a:p>
        </p:txBody>
      </p:sp>
    </p:spTree>
    <p:extLst>
      <p:ext uri="{BB962C8B-B14F-4D97-AF65-F5344CB8AC3E}">
        <p14:creationId xmlns:p14="http://schemas.microsoft.com/office/powerpoint/2010/main" val="272433620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5" name="Slide Number Placeholder 4"/>
          <p:cNvSpPr>
            <a:spLocks noGrp="1"/>
          </p:cNvSpPr>
          <p:nvPr>
            <p:ph type="sldNum" sz="quarter" idx="12"/>
          </p:nvPr>
        </p:nvSpPr>
        <p:spPr/>
        <p:txBody>
          <a:bodyPr/>
          <a:lstStyle>
            <a:lvl1pPr>
              <a:defRPr sz="1200"/>
            </a:lvl1pPr>
          </a:lstStyle>
          <a:p>
            <a:fld id="{7D3001DD-19C0-9A4C-AB02-0A92D46D91C4}" type="slidenum">
              <a:rPr lang="en-US" smtClean="0"/>
              <a:pPr/>
              <a:t>‹#›</a:t>
            </a:fld>
            <a:endParaRPr lang="en-US" dirty="0"/>
          </a:p>
        </p:txBody>
      </p:sp>
    </p:spTree>
    <p:extLst>
      <p:ext uri="{BB962C8B-B14F-4D97-AF65-F5344CB8AC3E}">
        <p14:creationId xmlns:p14="http://schemas.microsoft.com/office/powerpoint/2010/main" val="198290431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Title Slide 1">
    <p:spTree>
      <p:nvGrpSpPr>
        <p:cNvPr id="1" name=""/>
        <p:cNvGrpSpPr/>
        <p:nvPr/>
      </p:nvGrpSpPr>
      <p:grpSpPr>
        <a:xfrm>
          <a:off x="0" y="0"/>
          <a:ext cx="0" cy="0"/>
          <a:chOff x="0" y="0"/>
          <a:chExt cx="0" cy="0"/>
        </a:xfrm>
      </p:grpSpPr>
      <p:pic>
        <p:nvPicPr>
          <p:cNvPr id="24" name="Picture 23" descr="A person wearing glasses&#10;&#10;Description automatically generated with low confidence">
            <a:extLst>
              <a:ext uri="{FF2B5EF4-FFF2-40B4-BE49-F238E27FC236}">
                <a16:creationId xmlns:a16="http://schemas.microsoft.com/office/drawing/2014/main" id="{549CAC52-D62A-48D9-82C0-15AE602B3A4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0" name="Picture 29" descr="Shape, arrow&#10;&#10;Description automatically generated">
            <a:extLst>
              <a:ext uri="{FF2B5EF4-FFF2-40B4-BE49-F238E27FC236}">
                <a16:creationId xmlns:a16="http://schemas.microsoft.com/office/drawing/2014/main" id="{0A7802A0-E427-4E50-AAA5-ABCEDB1CF90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7763" b="19354"/>
          <a:stretch/>
        </p:blipFill>
        <p:spPr>
          <a:xfrm>
            <a:off x="0" y="3692952"/>
            <a:ext cx="4998607" cy="3165048"/>
          </a:xfrm>
          <a:prstGeom prst="rect">
            <a:avLst/>
          </a:prstGeom>
        </p:spPr>
      </p:pic>
      <p:sp>
        <p:nvSpPr>
          <p:cNvPr id="26" name="Text Placeholder 30">
            <a:extLst>
              <a:ext uri="{FF2B5EF4-FFF2-40B4-BE49-F238E27FC236}">
                <a16:creationId xmlns:a16="http://schemas.microsoft.com/office/drawing/2014/main" id="{820E9752-91DD-4E03-98BD-3CE9A8CF4D61}"/>
              </a:ext>
            </a:extLst>
          </p:cNvPr>
          <p:cNvSpPr>
            <a:spLocks noGrp="1"/>
          </p:cNvSpPr>
          <p:nvPr>
            <p:ph type="body" sz="quarter" idx="10" hasCustomPrompt="1"/>
          </p:nvPr>
        </p:nvSpPr>
        <p:spPr>
          <a:xfrm>
            <a:off x="783771" y="3926508"/>
            <a:ext cx="3943588" cy="445432"/>
          </a:xfrm>
          <a:prstGeom prst="rect">
            <a:avLst/>
          </a:prstGeom>
        </p:spPr>
        <p:txBody>
          <a:bodyPr anchor="ctr"/>
          <a:lstStyle>
            <a:lvl1pPr marL="0" indent="0">
              <a:lnSpc>
                <a:spcPct val="100000"/>
              </a:lnSpc>
              <a:buNone/>
              <a:defRPr sz="1800">
                <a:solidFill>
                  <a:srgbClr val="ABCBF1"/>
                </a:solidFill>
                <a:latin typeface="Arial" panose="020B0604020202020204" pitchFamily="34" charset="0"/>
                <a:cs typeface="Arial" panose="020B0604020202020204" pitchFamily="34" charset="0"/>
              </a:defRPr>
            </a:lvl1pPr>
          </a:lstStyle>
          <a:p>
            <a:pPr lvl="0"/>
            <a:r>
              <a:rPr lang="en-US" dirty="0"/>
              <a:t>Click to add subtitle</a:t>
            </a:r>
          </a:p>
        </p:txBody>
      </p:sp>
      <p:sp>
        <p:nvSpPr>
          <p:cNvPr id="27" name="Title 25">
            <a:extLst>
              <a:ext uri="{FF2B5EF4-FFF2-40B4-BE49-F238E27FC236}">
                <a16:creationId xmlns:a16="http://schemas.microsoft.com/office/drawing/2014/main" id="{67C3746E-7650-4BA6-B810-4F73771130D4}"/>
              </a:ext>
            </a:extLst>
          </p:cNvPr>
          <p:cNvSpPr>
            <a:spLocks noGrp="1"/>
          </p:cNvSpPr>
          <p:nvPr>
            <p:ph type="title" hasCustomPrompt="1"/>
          </p:nvPr>
        </p:nvSpPr>
        <p:spPr>
          <a:xfrm>
            <a:off x="783772" y="3127663"/>
            <a:ext cx="3943589" cy="774234"/>
          </a:xfrm>
          <a:prstGeom prst="rect">
            <a:avLst/>
          </a:prstGeom>
        </p:spPr>
        <p:txBody>
          <a:bodyPr anchor="b"/>
          <a:lstStyle>
            <a:lvl1pPr>
              <a:lnSpc>
                <a:spcPct val="100000"/>
              </a:lnSpc>
              <a:defRPr sz="2700" b="0" spc="0">
                <a:solidFill>
                  <a:schemeClr val="bg1"/>
                </a:solidFill>
                <a:latin typeface="Arial" panose="020B0604020202020204" pitchFamily="34" charset="0"/>
                <a:cs typeface="Arial" panose="020B0604020202020204" pitchFamily="34" charset="0"/>
              </a:defRPr>
            </a:lvl1pPr>
          </a:lstStyle>
          <a:p>
            <a:r>
              <a:rPr lang="en-US" dirty="0"/>
              <a:t>Click to add master title</a:t>
            </a:r>
          </a:p>
        </p:txBody>
      </p:sp>
      <p:pic>
        <p:nvPicPr>
          <p:cNvPr id="28" name="Picture 27">
            <a:extLst>
              <a:ext uri="{FF2B5EF4-FFF2-40B4-BE49-F238E27FC236}">
                <a16:creationId xmlns:a16="http://schemas.microsoft.com/office/drawing/2014/main" id="{6CF73861-388F-4638-ABD4-D4DADE3F3B8E}"/>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338716" y="429325"/>
            <a:ext cx="1835664" cy="774234"/>
          </a:xfrm>
          <a:prstGeom prst="rect">
            <a:avLst/>
          </a:prstGeom>
        </p:spPr>
      </p:pic>
      <p:sp>
        <p:nvSpPr>
          <p:cNvPr id="29" name="Text Placeholder 30">
            <a:extLst>
              <a:ext uri="{FF2B5EF4-FFF2-40B4-BE49-F238E27FC236}">
                <a16:creationId xmlns:a16="http://schemas.microsoft.com/office/drawing/2014/main" id="{9F63C79E-D61D-4B1B-89C3-56A268C80889}"/>
              </a:ext>
            </a:extLst>
          </p:cNvPr>
          <p:cNvSpPr>
            <a:spLocks noGrp="1"/>
          </p:cNvSpPr>
          <p:nvPr>
            <p:ph type="body" sz="quarter" idx="11" hasCustomPrompt="1"/>
          </p:nvPr>
        </p:nvSpPr>
        <p:spPr>
          <a:xfrm>
            <a:off x="783771" y="4398431"/>
            <a:ext cx="3943588" cy="445433"/>
          </a:xfrm>
          <a:prstGeom prst="rect">
            <a:avLst/>
          </a:prstGeom>
        </p:spPr>
        <p:txBody>
          <a:bodyPr anchor="ctr"/>
          <a:lstStyle>
            <a:lvl1pPr marL="0" indent="0">
              <a:lnSpc>
                <a:spcPct val="100000"/>
              </a:lnSpc>
              <a:buNone/>
              <a:defRPr sz="1350">
                <a:solidFill>
                  <a:srgbClr val="ABCBF1"/>
                </a:solidFill>
                <a:latin typeface="Arial" panose="020B0604020202020204" pitchFamily="34" charset="0"/>
                <a:cs typeface="Arial" panose="020B0604020202020204" pitchFamily="34" charset="0"/>
              </a:defRPr>
            </a:lvl1pPr>
          </a:lstStyle>
          <a:p>
            <a:pPr lvl="0"/>
            <a:r>
              <a:rPr lang="en-US" dirty="0"/>
              <a:t>Click to add date</a:t>
            </a:r>
          </a:p>
        </p:txBody>
      </p:sp>
    </p:spTree>
    <p:extLst>
      <p:ext uri="{BB962C8B-B14F-4D97-AF65-F5344CB8AC3E}">
        <p14:creationId xmlns:p14="http://schemas.microsoft.com/office/powerpoint/2010/main" val="369063495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Title Slide 2">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EDCB5C7B-CA16-4B00-9BEF-1DB91E72527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3" name="Picture 32" descr="Shape, arrow&#10;&#10;Description automatically generated">
            <a:extLst>
              <a:ext uri="{FF2B5EF4-FFF2-40B4-BE49-F238E27FC236}">
                <a16:creationId xmlns:a16="http://schemas.microsoft.com/office/drawing/2014/main" id="{CF4FED4B-4E1D-40CC-ADD1-A1F7F87561E2}"/>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7763" b="19354"/>
          <a:stretch/>
        </p:blipFill>
        <p:spPr>
          <a:xfrm>
            <a:off x="0" y="3692952"/>
            <a:ext cx="4998607" cy="3165048"/>
          </a:xfrm>
          <a:prstGeom prst="rect">
            <a:avLst/>
          </a:prstGeom>
        </p:spPr>
      </p:pic>
      <p:sp>
        <p:nvSpPr>
          <p:cNvPr id="27" name="Text Placeholder 30">
            <a:extLst>
              <a:ext uri="{FF2B5EF4-FFF2-40B4-BE49-F238E27FC236}">
                <a16:creationId xmlns:a16="http://schemas.microsoft.com/office/drawing/2014/main" id="{F02FB354-5C9F-4F78-968F-C9F3F6C08943}"/>
              </a:ext>
            </a:extLst>
          </p:cNvPr>
          <p:cNvSpPr>
            <a:spLocks noGrp="1"/>
          </p:cNvSpPr>
          <p:nvPr>
            <p:ph type="body" sz="quarter" idx="10" hasCustomPrompt="1"/>
          </p:nvPr>
        </p:nvSpPr>
        <p:spPr>
          <a:xfrm>
            <a:off x="783771" y="3926508"/>
            <a:ext cx="3943588" cy="445432"/>
          </a:xfrm>
          <a:prstGeom prst="rect">
            <a:avLst/>
          </a:prstGeom>
        </p:spPr>
        <p:txBody>
          <a:bodyPr anchor="ctr"/>
          <a:lstStyle>
            <a:lvl1pPr marL="0" indent="0">
              <a:lnSpc>
                <a:spcPct val="100000"/>
              </a:lnSpc>
              <a:buNone/>
              <a:defRPr sz="1800">
                <a:solidFill>
                  <a:srgbClr val="ABCBF1"/>
                </a:solidFill>
                <a:latin typeface="Arial" panose="020B0604020202020204" pitchFamily="34" charset="0"/>
                <a:cs typeface="Arial" panose="020B0604020202020204" pitchFamily="34" charset="0"/>
              </a:defRPr>
            </a:lvl1pPr>
          </a:lstStyle>
          <a:p>
            <a:pPr lvl="0"/>
            <a:r>
              <a:rPr lang="en-US" dirty="0"/>
              <a:t>Click to add subtitle</a:t>
            </a:r>
          </a:p>
        </p:txBody>
      </p:sp>
      <p:sp>
        <p:nvSpPr>
          <p:cNvPr id="30" name="Title 25">
            <a:extLst>
              <a:ext uri="{FF2B5EF4-FFF2-40B4-BE49-F238E27FC236}">
                <a16:creationId xmlns:a16="http://schemas.microsoft.com/office/drawing/2014/main" id="{E06DEFFD-D772-434E-82D8-D485A2B733D4}"/>
              </a:ext>
            </a:extLst>
          </p:cNvPr>
          <p:cNvSpPr>
            <a:spLocks noGrp="1"/>
          </p:cNvSpPr>
          <p:nvPr>
            <p:ph type="title" hasCustomPrompt="1"/>
          </p:nvPr>
        </p:nvSpPr>
        <p:spPr>
          <a:xfrm>
            <a:off x="783772" y="3127663"/>
            <a:ext cx="3943589" cy="774234"/>
          </a:xfrm>
          <a:prstGeom prst="rect">
            <a:avLst/>
          </a:prstGeom>
        </p:spPr>
        <p:txBody>
          <a:bodyPr anchor="b"/>
          <a:lstStyle>
            <a:lvl1pPr>
              <a:lnSpc>
                <a:spcPct val="100000"/>
              </a:lnSpc>
              <a:defRPr sz="2700" b="0" spc="0">
                <a:solidFill>
                  <a:schemeClr val="bg1"/>
                </a:solidFill>
                <a:latin typeface="Arial" panose="020B0604020202020204" pitchFamily="34" charset="0"/>
                <a:cs typeface="Arial" panose="020B0604020202020204" pitchFamily="34" charset="0"/>
              </a:defRPr>
            </a:lvl1pPr>
          </a:lstStyle>
          <a:p>
            <a:r>
              <a:rPr lang="en-US" dirty="0"/>
              <a:t>Click to add master title</a:t>
            </a:r>
          </a:p>
        </p:txBody>
      </p:sp>
      <p:pic>
        <p:nvPicPr>
          <p:cNvPr id="31" name="Picture 30">
            <a:extLst>
              <a:ext uri="{FF2B5EF4-FFF2-40B4-BE49-F238E27FC236}">
                <a16:creationId xmlns:a16="http://schemas.microsoft.com/office/drawing/2014/main" id="{8113F647-4D54-4829-BE7E-13C3986104E1}"/>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338716" y="429325"/>
            <a:ext cx="1835664" cy="774234"/>
          </a:xfrm>
          <a:prstGeom prst="rect">
            <a:avLst/>
          </a:prstGeom>
        </p:spPr>
      </p:pic>
      <p:sp>
        <p:nvSpPr>
          <p:cNvPr id="32" name="Text Placeholder 30">
            <a:extLst>
              <a:ext uri="{FF2B5EF4-FFF2-40B4-BE49-F238E27FC236}">
                <a16:creationId xmlns:a16="http://schemas.microsoft.com/office/drawing/2014/main" id="{E8475820-217A-483F-8A83-5E5E21E81BFA}"/>
              </a:ext>
            </a:extLst>
          </p:cNvPr>
          <p:cNvSpPr>
            <a:spLocks noGrp="1"/>
          </p:cNvSpPr>
          <p:nvPr>
            <p:ph type="body" sz="quarter" idx="11" hasCustomPrompt="1"/>
          </p:nvPr>
        </p:nvSpPr>
        <p:spPr>
          <a:xfrm>
            <a:off x="783771" y="4398431"/>
            <a:ext cx="3943588" cy="445433"/>
          </a:xfrm>
          <a:prstGeom prst="rect">
            <a:avLst/>
          </a:prstGeom>
        </p:spPr>
        <p:txBody>
          <a:bodyPr anchor="ctr"/>
          <a:lstStyle>
            <a:lvl1pPr marL="0" indent="0">
              <a:lnSpc>
                <a:spcPct val="100000"/>
              </a:lnSpc>
              <a:buNone/>
              <a:defRPr sz="1350">
                <a:solidFill>
                  <a:srgbClr val="ABCBF1"/>
                </a:solidFill>
                <a:latin typeface="Arial" panose="020B0604020202020204" pitchFamily="34" charset="0"/>
                <a:cs typeface="Arial" panose="020B0604020202020204" pitchFamily="34" charset="0"/>
              </a:defRPr>
            </a:lvl1pPr>
          </a:lstStyle>
          <a:p>
            <a:pPr lvl="0"/>
            <a:r>
              <a:rPr lang="en-US" dirty="0"/>
              <a:t>Click to add date</a:t>
            </a:r>
          </a:p>
        </p:txBody>
      </p:sp>
    </p:spTree>
    <p:extLst>
      <p:ext uri="{BB962C8B-B14F-4D97-AF65-F5344CB8AC3E}">
        <p14:creationId xmlns:p14="http://schemas.microsoft.com/office/powerpoint/2010/main" val="126149121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Title Slide 3">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197E6143-E52B-43D0-BB36-DF207F5A0E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6" name="Picture 35" descr="Shape, arrow&#10;&#10;Description automatically generated">
            <a:extLst>
              <a:ext uri="{FF2B5EF4-FFF2-40B4-BE49-F238E27FC236}">
                <a16:creationId xmlns:a16="http://schemas.microsoft.com/office/drawing/2014/main" id="{CA77A328-58E2-49F5-89FE-3FBA02E88DA5}"/>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7763" b="19354"/>
          <a:stretch/>
        </p:blipFill>
        <p:spPr>
          <a:xfrm>
            <a:off x="0" y="3692952"/>
            <a:ext cx="4998607" cy="3165048"/>
          </a:xfrm>
          <a:prstGeom prst="rect">
            <a:avLst/>
          </a:prstGeom>
        </p:spPr>
      </p:pic>
      <p:sp>
        <p:nvSpPr>
          <p:cNvPr id="29" name="Text Placeholder 30">
            <a:extLst>
              <a:ext uri="{FF2B5EF4-FFF2-40B4-BE49-F238E27FC236}">
                <a16:creationId xmlns:a16="http://schemas.microsoft.com/office/drawing/2014/main" id="{489DC2D2-8CAB-4859-9A50-31E36BA4A906}"/>
              </a:ext>
            </a:extLst>
          </p:cNvPr>
          <p:cNvSpPr>
            <a:spLocks noGrp="1"/>
          </p:cNvSpPr>
          <p:nvPr>
            <p:ph type="body" sz="quarter" idx="10" hasCustomPrompt="1"/>
          </p:nvPr>
        </p:nvSpPr>
        <p:spPr>
          <a:xfrm>
            <a:off x="783771" y="3926508"/>
            <a:ext cx="3943588" cy="445432"/>
          </a:xfrm>
          <a:prstGeom prst="rect">
            <a:avLst/>
          </a:prstGeom>
        </p:spPr>
        <p:txBody>
          <a:bodyPr anchor="ctr"/>
          <a:lstStyle>
            <a:lvl1pPr marL="0" indent="0">
              <a:lnSpc>
                <a:spcPct val="100000"/>
              </a:lnSpc>
              <a:buNone/>
              <a:defRPr sz="1800">
                <a:solidFill>
                  <a:srgbClr val="ABCBF1"/>
                </a:solidFill>
                <a:latin typeface="Arial" panose="020B0604020202020204" pitchFamily="34" charset="0"/>
                <a:cs typeface="Arial" panose="020B0604020202020204" pitchFamily="34" charset="0"/>
              </a:defRPr>
            </a:lvl1pPr>
          </a:lstStyle>
          <a:p>
            <a:pPr lvl="0"/>
            <a:r>
              <a:rPr lang="en-US" dirty="0"/>
              <a:t>Click to add subtitle</a:t>
            </a:r>
          </a:p>
        </p:txBody>
      </p:sp>
      <p:sp>
        <p:nvSpPr>
          <p:cNvPr id="33" name="Title 25">
            <a:extLst>
              <a:ext uri="{FF2B5EF4-FFF2-40B4-BE49-F238E27FC236}">
                <a16:creationId xmlns:a16="http://schemas.microsoft.com/office/drawing/2014/main" id="{42AB257A-C881-4F45-AE5A-F3FF76C1A36F}"/>
              </a:ext>
            </a:extLst>
          </p:cNvPr>
          <p:cNvSpPr>
            <a:spLocks noGrp="1"/>
          </p:cNvSpPr>
          <p:nvPr>
            <p:ph type="title" hasCustomPrompt="1"/>
          </p:nvPr>
        </p:nvSpPr>
        <p:spPr>
          <a:xfrm>
            <a:off x="783772" y="3127663"/>
            <a:ext cx="3943589" cy="774234"/>
          </a:xfrm>
          <a:prstGeom prst="rect">
            <a:avLst/>
          </a:prstGeom>
        </p:spPr>
        <p:txBody>
          <a:bodyPr anchor="b"/>
          <a:lstStyle>
            <a:lvl1pPr>
              <a:lnSpc>
                <a:spcPct val="100000"/>
              </a:lnSpc>
              <a:defRPr sz="2700" b="0" spc="0">
                <a:solidFill>
                  <a:schemeClr val="bg1"/>
                </a:solidFill>
                <a:latin typeface="Arial" panose="020B0604020202020204" pitchFamily="34" charset="0"/>
                <a:cs typeface="Arial" panose="020B0604020202020204" pitchFamily="34" charset="0"/>
              </a:defRPr>
            </a:lvl1pPr>
          </a:lstStyle>
          <a:p>
            <a:r>
              <a:rPr lang="en-US" dirty="0"/>
              <a:t>Click to add master title</a:t>
            </a:r>
          </a:p>
        </p:txBody>
      </p:sp>
      <p:pic>
        <p:nvPicPr>
          <p:cNvPr id="34" name="Picture 33">
            <a:extLst>
              <a:ext uri="{FF2B5EF4-FFF2-40B4-BE49-F238E27FC236}">
                <a16:creationId xmlns:a16="http://schemas.microsoft.com/office/drawing/2014/main" id="{71E2664B-C49B-4269-95F8-71F8457E1241}"/>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338716" y="429325"/>
            <a:ext cx="1835664" cy="774234"/>
          </a:xfrm>
          <a:prstGeom prst="rect">
            <a:avLst/>
          </a:prstGeom>
        </p:spPr>
      </p:pic>
      <p:sp>
        <p:nvSpPr>
          <p:cNvPr id="35" name="Text Placeholder 30">
            <a:extLst>
              <a:ext uri="{FF2B5EF4-FFF2-40B4-BE49-F238E27FC236}">
                <a16:creationId xmlns:a16="http://schemas.microsoft.com/office/drawing/2014/main" id="{1ECE0BB0-DF3F-4CEE-AE06-3C74B4EDC3CC}"/>
              </a:ext>
            </a:extLst>
          </p:cNvPr>
          <p:cNvSpPr>
            <a:spLocks noGrp="1"/>
          </p:cNvSpPr>
          <p:nvPr>
            <p:ph type="body" sz="quarter" idx="11" hasCustomPrompt="1"/>
          </p:nvPr>
        </p:nvSpPr>
        <p:spPr>
          <a:xfrm>
            <a:off x="783771" y="4398431"/>
            <a:ext cx="3943588" cy="445433"/>
          </a:xfrm>
          <a:prstGeom prst="rect">
            <a:avLst/>
          </a:prstGeom>
        </p:spPr>
        <p:txBody>
          <a:bodyPr anchor="ctr"/>
          <a:lstStyle>
            <a:lvl1pPr marL="0" indent="0">
              <a:lnSpc>
                <a:spcPct val="100000"/>
              </a:lnSpc>
              <a:buNone/>
              <a:defRPr sz="1350">
                <a:solidFill>
                  <a:srgbClr val="ABCBF1"/>
                </a:solidFill>
                <a:latin typeface="Arial" panose="020B0604020202020204" pitchFamily="34" charset="0"/>
                <a:cs typeface="Arial" panose="020B0604020202020204" pitchFamily="34" charset="0"/>
              </a:defRPr>
            </a:lvl1pPr>
          </a:lstStyle>
          <a:p>
            <a:pPr lvl="0"/>
            <a:r>
              <a:rPr lang="en-US" dirty="0"/>
              <a:t>Click to add date</a:t>
            </a:r>
          </a:p>
        </p:txBody>
      </p:sp>
    </p:spTree>
    <p:extLst>
      <p:ext uri="{BB962C8B-B14F-4D97-AF65-F5344CB8AC3E}">
        <p14:creationId xmlns:p14="http://schemas.microsoft.com/office/powerpoint/2010/main" val="136592813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4">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746ED2BE-D6BF-4DB6-8CD2-64AD4ACFDF98}"/>
              </a:ext>
            </a:extLst>
          </p:cNvPr>
          <p:cNvPicPr>
            <a:picLocks noChangeAspect="1"/>
          </p:cNvPicPr>
          <p:nvPr userDrawn="1"/>
        </p:nvPicPr>
        <p:blipFill rotWithShape="1">
          <a:blip r:embed="rId2">
            <a:alphaModFix amt="50000"/>
            <a:extLst>
              <a:ext uri="{28A0092B-C50C-407E-A947-70E740481C1C}">
                <a14:useLocalDpi xmlns:a14="http://schemas.microsoft.com/office/drawing/2010/main" val="0"/>
              </a:ext>
            </a:extLst>
          </a:blip>
          <a:srcRect r="6842" b="21599"/>
          <a:stretch/>
        </p:blipFill>
        <p:spPr>
          <a:xfrm flipH="1">
            <a:off x="-1" y="3565470"/>
            <a:ext cx="5165828" cy="3292530"/>
          </a:xfrm>
          <a:prstGeom prst="rect">
            <a:avLst/>
          </a:prstGeom>
        </p:spPr>
      </p:pic>
      <p:pic>
        <p:nvPicPr>
          <p:cNvPr id="24" name="Picture 23">
            <a:extLst>
              <a:ext uri="{FF2B5EF4-FFF2-40B4-BE49-F238E27FC236}">
                <a16:creationId xmlns:a16="http://schemas.microsoft.com/office/drawing/2014/main" id="{0B51CF76-EC1F-47BF-A541-A653BA8F0DB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0" name="Picture 29">
            <a:extLst>
              <a:ext uri="{FF2B5EF4-FFF2-40B4-BE49-F238E27FC236}">
                <a16:creationId xmlns:a16="http://schemas.microsoft.com/office/drawing/2014/main" id="{B2063F89-3E3B-4515-89A9-A5A7368ED94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38716" y="429326"/>
            <a:ext cx="1835664" cy="767575"/>
          </a:xfrm>
          <a:prstGeom prst="rect">
            <a:avLst/>
          </a:prstGeom>
        </p:spPr>
      </p:pic>
      <p:sp>
        <p:nvSpPr>
          <p:cNvPr id="31" name="Text Placeholder 30">
            <a:extLst>
              <a:ext uri="{FF2B5EF4-FFF2-40B4-BE49-F238E27FC236}">
                <a16:creationId xmlns:a16="http://schemas.microsoft.com/office/drawing/2014/main" id="{39D90602-CFFA-477C-94FD-C2E514182F77}"/>
              </a:ext>
            </a:extLst>
          </p:cNvPr>
          <p:cNvSpPr>
            <a:spLocks noGrp="1"/>
          </p:cNvSpPr>
          <p:nvPr>
            <p:ph type="body" sz="quarter" idx="10" hasCustomPrompt="1"/>
          </p:nvPr>
        </p:nvSpPr>
        <p:spPr>
          <a:xfrm>
            <a:off x="783771" y="3926508"/>
            <a:ext cx="3943588" cy="445432"/>
          </a:xfrm>
          <a:prstGeom prst="rect">
            <a:avLst/>
          </a:prstGeom>
        </p:spPr>
        <p:txBody>
          <a:bodyPr anchor="ctr"/>
          <a:lstStyle>
            <a:lvl1pPr marL="0" indent="0">
              <a:lnSpc>
                <a:spcPct val="100000"/>
              </a:lnSpc>
              <a:buNone/>
              <a:defRPr sz="1800">
                <a:solidFill>
                  <a:srgbClr val="005B99"/>
                </a:solidFill>
                <a:latin typeface="Arial" panose="020B0604020202020204" pitchFamily="34" charset="0"/>
                <a:cs typeface="Arial" panose="020B0604020202020204" pitchFamily="34" charset="0"/>
              </a:defRPr>
            </a:lvl1pPr>
          </a:lstStyle>
          <a:p>
            <a:pPr lvl="0"/>
            <a:r>
              <a:rPr lang="en-US" dirty="0"/>
              <a:t>Click to add subtitle</a:t>
            </a:r>
          </a:p>
        </p:txBody>
      </p:sp>
      <p:sp>
        <p:nvSpPr>
          <p:cNvPr id="32" name="Title 25">
            <a:extLst>
              <a:ext uri="{FF2B5EF4-FFF2-40B4-BE49-F238E27FC236}">
                <a16:creationId xmlns:a16="http://schemas.microsoft.com/office/drawing/2014/main" id="{9923761B-960E-403B-BC01-42B74860C61F}"/>
              </a:ext>
            </a:extLst>
          </p:cNvPr>
          <p:cNvSpPr>
            <a:spLocks noGrp="1"/>
          </p:cNvSpPr>
          <p:nvPr>
            <p:ph type="title" hasCustomPrompt="1"/>
          </p:nvPr>
        </p:nvSpPr>
        <p:spPr>
          <a:xfrm>
            <a:off x="783772" y="3127663"/>
            <a:ext cx="3943589" cy="774234"/>
          </a:xfrm>
          <a:prstGeom prst="rect">
            <a:avLst/>
          </a:prstGeom>
        </p:spPr>
        <p:txBody>
          <a:bodyPr anchor="b"/>
          <a:lstStyle>
            <a:lvl1pPr>
              <a:lnSpc>
                <a:spcPct val="100000"/>
              </a:lnSpc>
              <a:defRPr sz="2700" b="0" spc="0">
                <a:solidFill>
                  <a:srgbClr val="060A51"/>
                </a:solidFill>
                <a:latin typeface="Arial" panose="020B0604020202020204" pitchFamily="34" charset="0"/>
                <a:cs typeface="Arial" panose="020B0604020202020204" pitchFamily="34" charset="0"/>
              </a:defRPr>
            </a:lvl1pPr>
          </a:lstStyle>
          <a:p>
            <a:r>
              <a:rPr lang="en-US" dirty="0"/>
              <a:t>Click to add master title</a:t>
            </a:r>
          </a:p>
        </p:txBody>
      </p:sp>
      <p:sp>
        <p:nvSpPr>
          <p:cNvPr id="36" name="Text Placeholder 30">
            <a:extLst>
              <a:ext uri="{FF2B5EF4-FFF2-40B4-BE49-F238E27FC236}">
                <a16:creationId xmlns:a16="http://schemas.microsoft.com/office/drawing/2014/main" id="{EFE957EE-D15B-4426-B1E0-81465A8245C5}"/>
              </a:ext>
            </a:extLst>
          </p:cNvPr>
          <p:cNvSpPr>
            <a:spLocks noGrp="1"/>
          </p:cNvSpPr>
          <p:nvPr>
            <p:ph type="body" sz="quarter" idx="11" hasCustomPrompt="1"/>
          </p:nvPr>
        </p:nvSpPr>
        <p:spPr>
          <a:xfrm>
            <a:off x="783771" y="4398431"/>
            <a:ext cx="3943588" cy="445433"/>
          </a:xfrm>
          <a:prstGeom prst="rect">
            <a:avLst/>
          </a:prstGeom>
        </p:spPr>
        <p:txBody>
          <a:bodyPr anchor="ctr"/>
          <a:lstStyle>
            <a:lvl1pPr marL="0" indent="0">
              <a:lnSpc>
                <a:spcPct val="100000"/>
              </a:lnSpc>
              <a:buNone/>
              <a:defRPr sz="1350">
                <a:solidFill>
                  <a:srgbClr val="005B99"/>
                </a:solidFill>
                <a:latin typeface="Arial" panose="020B0604020202020204" pitchFamily="34" charset="0"/>
                <a:cs typeface="Arial" panose="020B0604020202020204" pitchFamily="34" charset="0"/>
              </a:defRPr>
            </a:lvl1pPr>
          </a:lstStyle>
          <a:p>
            <a:pPr lvl="0"/>
            <a:r>
              <a:rPr lang="en-US" dirty="0"/>
              <a:t>Click to add date</a:t>
            </a:r>
          </a:p>
        </p:txBody>
      </p:sp>
      <p:pic>
        <p:nvPicPr>
          <p:cNvPr id="3" name="Picture 2" descr="Shape, arrow&#10;&#10;Description automatically generated">
            <a:extLst>
              <a:ext uri="{FF2B5EF4-FFF2-40B4-BE49-F238E27FC236}">
                <a16:creationId xmlns:a16="http://schemas.microsoft.com/office/drawing/2014/main" id="{829DECF8-99E5-46A9-A13C-1FADA974E3AF}"/>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l="6933" b="20871"/>
          <a:stretch/>
        </p:blipFill>
        <p:spPr>
          <a:xfrm>
            <a:off x="-1" y="3658316"/>
            <a:ext cx="5196525" cy="3199685"/>
          </a:xfrm>
          <a:prstGeom prst="rect">
            <a:avLst/>
          </a:prstGeom>
        </p:spPr>
      </p:pic>
    </p:spTree>
    <p:extLst>
      <p:ext uri="{BB962C8B-B14F-4D97-AF65-F5344CB8AC3E}">
        <p14:creationId xmlns:p14="http://schemas.microsoft.com/office/powerpoint/2010/main" val="257025202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Title Slide 4">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746ED2BE-D6BF-4DB6-8CD2-64AD4ACFDF98}"/>
              </a:ext>
            </a:extLst>
          </p:cNvPr>
          <p:cNvPicPr>
            <a:picLocks noChangeAspect="1"/>
          </p:cNvPicPr>
          <p:nvPr userDrawn="1"/>
        </p:nvPicPr>
        <p:blipFill rotWithShape="1">
          <a:blip r:embed="rId2">
            <a:alphaModFix amt="50000"/>
            <a:extLst>
              <a:ext uri="{28A0092B-C50C-407E-A947-70E740481C1C}">
                <a14:useLocalDpi xmlns:a14="http://schemas.microsoft.com/office/drawing/2010/main" val="0"/>
              </a:ext>
            </a:extLst>
          </a:blip>
          <a:srcRect r="6842" b="21599"/>
          <a:stretch/>
        </p:blipFill>
        <p:spPr>
          <a:xfrm flipH="1">
            <a:off x="-1" y="3565470"/>
            <a:ext cx="5165828" cy="3292530"/>
          </a:xfrm>
          <a:prstGeom prst="rect">
            <a:avLst/>
          </a:prstGeom>
        </p:spPr>
      </p:pic>
      <p:pic>
        <p:nvPicPr>
          <p:cNvPr id="24" name="Picture 23">
            <a:extLst>
              <a:ext uri="{FF2B5EF4-FFF2-40B4-BE49-F238E27FC236}">
                <a16:creationId xmlns:a16="http://schemas.microsoft.com/office/drawing/2014/main" id="{0B51CF76-EC1F-47BF-A541-A653BA8F0DB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0" name="Picture 29">
            <a:extLst>
              <a:ext uri="{FF2B5EF4-FFF2-40B4-BE49-F238E27FC236}">
                <a16:creationId xmlns:a16="http://schemas.microsoft.com/office/drawing/2014/main" id="{B2063F89-3E3B-4515-89A9-A5A7368ED94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38716" y="429326"/>
            <a:ext cx="1835664" cy="767575"/>
          </a:xfrm>
          <a:prstGeom prst="rect">
            <a:avLst/>
          </a:prstGeom>
        </p:spPr>
      </p:pic>
      <p:sp>
        <p:nvSpPr>
          <p:cNvPr id="31" name="Text Placeholder 30">
            <a:extLst>
              <a:ext uri="{FF2B5EF4-FFF2-40B4-BE49-F238E27FC236}">
                <a16:creationId xmlns:a16="http://schemas.microsoft.com/office/drawing/2014/main" id="{39D90602-CFFA-477C-94FD-C2E514182F77}"/>
              </a:ext>
            </a:extLst>
          </p:cNvPr>
          <p:cNvSpPr>
            <a:spLocks noGrp="1"/>
          </p:cNvSpPr>
          <p:nvPr>
            <p:ph type="body" sz="quarter" idx="10" hasCustomPrompt="1"/>
          </p:nvPr>
        </p:nvSpPr>
        <p:spPr>
          <a:xfrm>
            <a:off x="783771" y="3926508"/>
            <a:ext cx="3943588" cy="445432"/>
          </a:xfrm>
          <a:prstGeom prst="rect">
            <a:avLst/>
          </a:prstGeom>
        </p:spPr>
        <p:txBody>
          <a:bodyPr anchor="ctr"/>
          <a:lstStyle>
            <a:lvl1pPr marL="0" indent="0">
              <a:lnSpc>
                <a:spcPct val="100000"/>
              </a:lnSpc>
              <a:buNone/>
              <a:defRPr sz="1800">
                <a:solidFill>
                  <a:srgbClr val="005B99"/>
                </a:solidFill>
                <a:latin typeface="Arial" panose="020B0604020202020204" pitchFamily="34" charset="0"/>
                <a:cs typeface="Arial" panose="020B0604020202020204" pitchFamily="34" charset="0"/>
              </a:defRPr>
            </a:lvl1pPr>
          </a:lstStyle>
          <a:p>
            <a:pPr lvl="0"/>
            <a:r>
              <a:rPr lang="en-US" dirty="0"/>
              <a:t>Click to add subtitle</a:t>
            </a:r>
          </a:p>
        </p:txBody>
      </p:sp>
      <p:sp>
        <p:nvSpPr>
          <p:cNvPr id="32" name="Title 25">
            <a:extLst>
              <a:ext uri="{FF2B5EF4-FFF2-40B4-BE49-F238E27FC236}">
                <a16:creationId xmlns:a16="http://schemas.microsoft.com/office/drawing/2014/main" id="{9923761B-960E-403B-BC01-42B74860C61F}"/>
              </a:ext>
            </a:extLst>
          </p:cNvPr>
          <p:cNvSpPr>
            <a:spLocks noGrp="1"/>
          </p:cNvSpPr>
          <p:nvPr>
            <p:ph type="title" hasCustomPrompt="1"/>
          </p:nvPr>
        </p:nvSpPr>
        <p:spPr>
          <a:xfrm>
            <a:off x="783772" y="3127663"/>
            <a:ext cx="3943589" cy="774234"/>
          </a:xfrm>
          <a:prstGeom prst="rect">
            <a:avLst/>
          </a:prstGeom>
        </p:spPr>
        <p:txBody>
          <a:bodyPr anchor="b"/>
          <a:lstStyle>
            <a:lvl1pPr>
              <a:lnSpc>
                <a:spcPct val="100000"/>
              </a:lnSpc>
              <a:defRPr sz="2700" b="0" spc="0">
                <a:solidFill>
                  <a:srgbClr val="060A51"/>
                </a:solidFill>
                <a:latin typeface="Arial" panose="020B0604020202020204" pitchFamily="34" charset="0"/>
                <a:cs typeface="Arial" panose="020B0604020202020204" pitchFamily="34" charset="0"/>
              </a:defRPr>
            </a:lvl1pPr>
          </a:lstStyle>
          <a:p>
            <a:r>
              <a:rPr lang="en-US" dirty="0"/>
              <a:t>Click to add master title</a:t>
            </a:r>
          </a:p>
        </p:txBody>
      </p:sp>
      <p:sp>
        <p:nvSpPr>
          <p:cNvPr id="36" name="Text Placeholder 30">
            <a:extLst>
              <a:ext uri="{FF2B5EF4-FFF2-40B4-BE49-F238E27FC236}">
                <a16:creationId xmlns:a16="http://schemas.microsoft.com/office/drawing/2014/main" id="{EFE957EE-D15B-4426-B1E0-81465A8245C5}"/>
              </a:ext>
            </a:extLst>
          </p:cNvPr>
          <p:cNvSpPr>
            <a:spLocks noGrp="1"/>
          </p:cNvSpPr>
          <p:nvPr>
            <p:ph type="body" sz="quarter" idx="11" hasCustomPrompt="1"/>
          </p:nvPr>
        </p:nvSpPr>
        <p:spPr>
          <a:xfrm>
            <a:off x="783771" y="4398431"/>
            <a:ext cx="3943588" cy="445433"/>
          </a:xfrm>
          <a:prstGeom prst="rect">
            <a:avLst/>
          </a:prstGeom>
        </p:spPr>
        <p:txBody>
          <a:bodyPr anchor="ctr"/>
          <a:lstStyle>
            <a:lvl1pPr marL="0" indent="0">
              <a:lnSpc>
                <a:spcPct val="100000"/>
              </a:lnSpc>
              <a:buNone/>
              <a:defRPr sz="1350">
                <a:solidFill>
                  <a:srgbClr val="005B99"/>
                </a:solidFill>
                <a:latin typeface="Arial" panose="020B0604020202020204" pitchFamily="34" charset="0"/>
                <a:cs typeface="Arial" panose="020B0604020202020204" pitchFamily="34" charset="0"/>
              </a:defRPr>
            </a:lvl1pPr>
          </a:lstStyle>
          <a:p>
            <a:pPr lvl="0"/>
            <a:r>
              <a:rPr lang="en-US" dirty="0"/>
              <a:t>Click to add date</a:t>
            </a:r>
          </a:p>
        </p:txBody>
      </p:sp>
      <p:pic>
        <p:nvPicPr>
          <p:cNvPr id="3" name="Picture 2" descr="Shape, arrow&#10;&#10;Description automatically generated">
            <a:extLst>
              <a:ext uri="{FF2B5EF4-FFF2-40B4-BE49-F238E27FC236}">
                <a16:creationId xmlns:a16="http://schemas.microsoft.com/office/drawing/2014/main" id="{829DECF8-99E5-46A9-A13C-1FADA974E3AF}"/>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l="6933" b="20871"/>
          <a:stretch/>
        </p:blipFill>
        <p:spPr>
          <a:xfrm>
            <a:off x="-1" y="3658316"/>
            <a:ext cx="5196525" cy="3199685"/>
          </a:xfrm>
          <a:prstGeom prst="rect">
            <a:avLst/>
          </a:prstGeom>
        </p:spPr>
      </p:pic>
    </p:spTree>
    <p:extLst>
      <p:ext uri="{BB962C8B-B14F-4D97-AF65-F5344CB8AC3E}">
        <p14:creationId xmlns:p14="http://schemas.microsoft.com/office/powerpoint/2010/main" val="297305751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1_Title Slide 4">
    <p:spTree>
      <p:nvGrpSpPr>
        <p:cNvPr id="1" name=""/>
        <p:cNvGrpSpPr/>
        <p:nvPr/>
      </p:nvGrpSpPr>
      <p:grpSpPr>
        <a:xfrm>
          <a:off x="0" y="0"/>
          <a:ext cx="0" cy="0"/>
          <a:chOff x="0" y="0"/>
          <a:chExt cx="0" cy="0"/>
        </a:xfrm>
      </p:grpSpPr>
      <p:pic>
        <p:nvPicPr>
          <p:cNvPr id="4" name="Picture 3" descr="A person wearing a hard hat&#10;&#10;Description automatically generated with medium confidence">
            <a:extLst>
              <a:ext uri="{FF2B5EF4-FFF2-40B4-BE49-F238E27FC236}">
                <a16:creationId xmlns:a16="http://schemas.microsoft.com/office/drawing/2014/main" id="{2B207956-FA9D-404A-8015-732ADD822ED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1" name="Picture 10">
            <a:extLst>
              <a:ext uri="{FF2B5EF4-FFF2-40B4-BE49-F238E27FC236}">
                <a16:creationId xmlns:a16="http://schemas.microsoft.com/office/drawing/2014/main" id="{E91CA3F6-89D3-4002-AC3C-8AD1113214BE}"/>
              </a:ext>
            </a:extLst>
          </p:cNvPr>
          <p:cNvPicPr>
            <a:picLocks noChangeAspect="1"/>
          </p:cNvPicPr>
          <p:nvPr userDrawn="1"/>
        </p:nvPicPr>
        <p:blipFill rotWithShape="1">
          <a:blip r:embed="rId3">
            <a:alphaModFix amt="50000"/>
            <a:extLst>
              <a:ext uri="{28A0092B-C50C-407E-A947-70E740481C1C}">
                <a14:useLocalDpi xmlns:a14="http://schemas.microsoft.com/office/drawing/2010/main" val="0"/>
              </a:ext>
            </a:extLst>
          </a:blip>
          <a:srcRect l="6953" b="20909"/>
          <a:stretch/>
        </p:blipFill>
        <p:spPr>
          <a:xfrm>
            <a:off x="0" y="3663510"/>
            <a:ext cx="5189454" cy="3194491"/>
          </a:xfrm>
          <a:prstGeom prst="rect">
            <a:avLst/>
          </a:prstGeom>
        </p:spPr>
      </p:pic>
      <p:pic>
        <p:nvPicPr>
          <p:cNvPr id="30" name="Picture 29">
            <a:extLst>
              <a:ext uri="{FF2B5EF4-FFF2-40B4-BE49-F238E27FC236}">
                <a16:creationId xmlns:a16="http://schemas.microsoft.com/office/drawing/2014/main" id="{B2063F89-3E3B-4515-89A9-A5A7368ED94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38716" y="429326"/>
            <a:ext cx="1835664" cy="767575"/>
          </a:xfrm>
          <a:prstGeom prst="rect">
            <a:avLst/>
          </a:prstGeom>
        </p:spPr>
      </p:pic>
      <p:sp>
        <p:nvSpPr>
          <p:cNvPr id="31" name="Text Placeholder 30">
            <a:extLst>
              <a:ext uri="{FF2B5EF4-FFF2-40B4-BE49-F238E27FC236}">
                <a16:creationId xmlns:a16="http://schemas.microsoft.com/office/drawing/2014/main" id="{39D90602-CFFA-477C-94FD-C2E514182F77}"/>
              </a:ext>
            </a:extLst>
          </p:cNvPr>
          <p:cNvSpPr>
            <a:spLocks noGrp="1"/>
          </p:cNvSpPr>
          <p:nvPr>
            <p:ph type="body" sz="quarter" idx="10" hasCustomPrompt="1"/>
          </p:nvPr>
        </p:nvSpPr>
        <p:spPr>
          <a:xfrm>
            <a:off x="783771" y="3926508"/>
            <a:ext cx="3943588" cy="445432"/>
          </a:xfrm>
          <a:prstGeom prst="rect">
            <a:avLst/>
          </a:prstGeom>
        </p:spPr>
        <p:txBody>
          <a:bodyPr anchor="ctr"/>
          <a:lstStyle>
            <a:lvl1pPr marL="0" indent="0">
              <a:lnSpc>
                <a:spcPct val="100000"/>
              </a:lnSpc>
              <a:buNone/>
              <a:defRPr sz="1800">
                <a:solidFill>
                  <a:srgbClr val="005B99"/>
                </a:solidFill>
                <a:latin typeface="Arial" panose="020B0604020202020204" pitchFamily="34" charset="0"/>
                <a:cs typeface="Arial" panose="020B0604020202020204" pitchFamily="34" charset="0"/>
              </a:defRPr>
            </a:lvl1pPr>
          </a:lstStyle>
          <a:p>
            <a:pPr lvl="0"/>
            <a:r>
              <a:rPr lang="en-US" dirty="0"/>
              <a:t>Click to add subtitle</a:t>
            </a:r>
          </a:p>
        </p:txBody>
      </p:sp>
      <p:sp>
        <p:nvSpPr>
          <p:cNvPr id="32" name="Title 25">
            <a:extLst>
              <a:ext uri="{FF2B5EF4-FFF2-40B4-BE49-F238E27FC236}">
                <a16:creationId xmlns:a16="http://schemas.microsoft.com/office/drawing/2014/main" id="{9923761B-960E-403B-BC01-42B74860C61F}"/>
              </a:ext>
            </a:extLst>
          </p:cNvPr>
          <p:cNvSpPr>
            <a:spLocks noGrp="1"/>
          </p:cNvSpPr>
          <p:nvPr>
            <p:ph type="title" hasCustomPrompt="1"/>
          </p:nvPr>
        </p:nvSpPr>
        <p:spPr>
          <a:xfrm>
            <a:off x="783772" y="3127663"/>
            <a:ext cx="3943589" cy="774234"/>
          </a:xfrm>
          <a:prstGeom prst="rect">
            <a:avLst/>
          </a:prstGeom>
        </p:spPr>
        <p:txBody>
          <a:bodyPr anchor="b"/>
          <a:lstStyle>
            <a:lvl1pPr>
              <a:lnSpc>
                <a:spcPct val="100000"/>
              </a:lnSpc>
              <a:defRPr sz="2700" b="0" spc="0">
                <a:solidFill>
                  <a:srgbClr val="060A51"/>
                </a:solidFill>
                <a:latin typeface="Arial" panose="020B0604020202020204" pitchFamily="34" charset="0"/>
                <a:cs typeface="Arial" panose="020B0604020202020204" pitchFamily="34" charset="0"/>
              </a:defRPr>
            </a:lvl1pPr>
          </a:lstStyle>
          <a:p>
            <a:r>
              <a:rPr lang="en-US" dirty="0"/>
              <a:t>Click to add master title</a:t>
            </a:r>
          </a:p>
        </p:txBody>
      </p:sp>
      <p:sp>
        <p:nvSpPr>
          <p:cNvPr id="36" name="Text Placeholder 30">
            <a:extLst>
              <a:ext uri="{FF2B5EF4-FFF2-40B4-BE49-F238E27FC236}">
                <a16:creationId xmlns:a16="http://schemas.microsoft.com/office/drawing/2014/main" id="{EFE957EE-D15B-4426-B1E0-81465A8245C5}"/>
              </a:ext>
            </a:extLst>
          </p:cNvPr>
          <p:cNvSpPr>
            <a:spLocks noGrp="1"/>
          </p:cNvSpPr>
          <p:nvPr>
            <p:ph type="body" sz="quarter" idx="11" hasCustomPrompt="1"/>
          </p:nvPr>
        </p:nvSpPr>
        <p:spPr>
          <a:xfrm>
            <a:off x="783771" y="4398431"/>
            <a:ext cx="3943588" cy="445433"/>
          </a:xfrm>
          <a:prstGeom prst="rect">
            <a:avLst/>
          </a:prstGeom>
        </p:spPr>
        <p:txBody>
          <a:bodyPr anchor="ctr"/>
          <a:lstStyle>
            <a:lvl1pPr marL="0" indent="0">
              <a:lnSpc>
                <a:spcPct val="100000"/>
              </a:lnSpc>
              <a:buNone/>
              <a:defRPr sz="1350">
                <a:solidFill>
                  <a:srgbClr val="005B99"/>
                </a:solidFill>
                <a:latin typeface="Arial" panose="020B0604020202020204" pitchFamily="34" charset="0"/>
                <a:cs typeface="Arial" panose="020B0604020202020204" pitchFamily="34" charset="0"/>
              </a:defRPr>
            </a:lvl1pPr>
          </a:lstStyle>
          <a:p>
            <a:pPr lvl="0"/>
            <a:r>
              <a:rPr lang="en-US" dirty="0"/>
              <a:t>Click to add date</a:t>
            </a:r>
          </a:p>
        </p:txBody>
      </p:sp>
    </p:spTree>
    <p:extLst>
      <p:ext uri="{BB962C8B-B14F-4D97-AF65-F5344CB8AC3E}">
        <p14:creationId xmlns:p14="http://schemas.microsoft.com/office/powerpoint/2010/main" val="12970879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Title Slide 5">
    <p:spTree>
      <p:nvGrpSpPr>
        <p:cNvPr id="1" name=""/>
        <p:cNvGrpSpPr/>
        <p:nvPr/>
      </p:nvGrpSpPr>
      <p:grpSpPr>
        <a:xfrm>
          <a:off x="0" y="0"/>
          <a:ext cx="0" cy="0"/>
          <a:chOff x="0" y="0"/>
          <a:chExt cx="0" cy="0"/>
        </a:xfrm>
      </p:grpSpPr>
      <p:pic>
        <p:nvPicPr>
          <p:cNvPr id="4" name="Picture 3" descr="A picture containing sky, water, distance&#10;&#10;Description automatically generated">
            <a:extLst>
              <a:ext uri="{FF2B5EF4-FFF2-40B4-BE49-F238E27FC236}">
                <a16:creationId xmlns:a16="http://schemas.microsoft.com/office/drawing/2014/main" id="{B83FB749-168F-45F6-AD26-BBDBFADCED7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2" descr="Shape, arrow&#10;&#10;Description automatically generated">
            <a:extLst>
              <a:ext uri="{FF2B5EF4-FFF2-40B4-BE49-F238E27FC236}">
                <a16:creationId xmlns:a16="http://schemas.microsoft.com/office/drawing/2014/main" id="{829DECF8-99E5-46A9-A13C-1FADA974E3AF}"/>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6933" b="20871"/>
          <a:stretch/>
        </p:blipFill>
        <p:spPr>
          <a:xfrm>
            <a:off x="-1" y="3658316"/>
            <a:ext cx="5196525" cy="3199685"/>
          </a:xfrm>
          <a:prstGeom prst="rect">
            <a:avLst/>
          </a:prstGeom>
        </p:spPr>
      </p:pic>
      <p:pic>
        <p:nvPicPr>
          <p:cNvPr id="11" name="Picture 10">
            <a:extLst>
              <a:ext uri="{FF2B5EF4-FFF2-40B4-BE49-F238E27FC236}">
                <a16:creationId xmlns:a16="http://schemas.microsoft.com/office/drawing/2014/main" id="{B2BB6EBC-45F6-4D49-8532-D26D167F0725}"/>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338716" y="429325"/>
            <a:ext cx="1835664" cy="774234"/>
          </a:xfrm>
          <a:prstGeom prst="rect">
            <a:avLst/>
          </a:prstGeom>
        </p:spPr>
      </p:pic>
      <p:sp>
        <p:nvSpPr>
          <p:cNvPr id="12" name="Text Placeholder 30">
            <a:extLst>
              <a:ext uri="{FF2B5EF4-FFF2-40B4-BE49-F238E27FC236}">
                <a16:creationId xmlns:a16="http://schemas.microsoft.com/office/drawing/2014/main" id="{D623F689-0EBF-40AC-A23E-4380203941F2}"/>
              </a:ext>
            </a:extLst>
          </p:cNvPr>
          <p:cNvSpPr>
            <a:spLocks noGrp="1"/>
          </p:cNvSpPr>
          <p:nvPr>
            <p:ph type="body" sz="quarter" idx="10" hasCustomPrompt="1"/>
          </p:nvPr>
        </p:nvSpPr>
        <p:spPr>
          <a:xfrm>
            <a:off x="783771" y="3926508"/>
            <a:ext cx="3943588" cy="445432"/>
          </a:xfrm>
          <a:prstGeom prst="rect">
            <a:avLst/>
          </a:prstGeom>
        </p:spPr>
        <p:txBody>
          <a:bodyPr anchor="ctr"/>
          <a:lstStyle>
            <a:lvl1pPr marL="0" indent="0">
              <a:lnSpc>
                <a:spcPct val="100000"/>
              </a:lnSpc>
              <a:buNone/>
              <a:defRPr sz="1800">
                <a:solidFill>
                  <a:srgbClr val="ABCBF1"/>
                </a:solidFill>
                <a:latin typeface="Arial" panose="020B0604020202020204" pitchFamily="34" charset="0"/>
                <a:cs typeface="Arial" panose="020B0604020202020204" pitchFamily="34" charset="0"/>
              </a:defRPr>
            </a:lvl1pPr>
          </a:lstStyle>
          <a:p>
            <a:pPr lvl="0"/>
            <a:r>
              <a:rPr lang="en-US" dirty="0"/>
              <a:t>Click to add subtitle</a:t>
            </a:r>
          </a:p>
        </p:txBody>
      </p:sp>
      <p:sp>
        <p:nvSpPr>
          <p:cNvPr id="13" name="Title 25">
            <a:extLst>
              <a:ext uri="{FF2B5EF4-FFF2-40B4-BE49-F238E27FC236}">
                <a16:creationId xmlns:a16="http://schemas.microsoft.com/office/drawing/2014/main" id="{E527764E-FCFD-4521-8F12-25F2D46920BF}"/>
              </a:ext>
            </a:extLst>
          </p:cNvPr>
          <p:cNvSpPr>
            <a:spLocks noGrp="1"/>
          </p:cNvSpPr>
          <p:nvPr>
            <p:ph type="title" hasCustomPrompt="1"/>
          </p:nvPr>
        </p:nvSpPr>
        <p:spPr>
          <a:xfrm>
            <a:off x="783772" y="3127663"/>
            <a:ext cx="3943589" cy="774234"/>
          </a:xfrm>
          <a:prstGeom prst="rect">
            <a:avLst/>
          </a:prstGeom>
        </p:spPr>
        <p:txBody>
          <a:bodyPr anchor="b"/>
          <a:lstStyle>
            <a:lvl1pPr>
              <a:lnSpc>
                <a:spcPct val="100000"/>
              </a:lnSpc>
              <a:defRPr sz="2700" b="0" spc="0">
                <a:solidFill>
                  <a:schemeClr val="bg1"/>
                </a:solidFill>
                <a:latin typeface="Arial" panose="020B0604020202020204" pitchFamily="34" charset="0"/>
                <a:cs typeface="Arial" panose="020B0604020202020204" pitchFamily="34" charset="0"/>
              </a:defRPr>
            </a:lvl1pPr>
          </a:lstStyle>
          <a:p>
            <a:r>
              <a:rPr lang="en-US" dirty="0"/>
              <a:t>Click to add master title</a:t>
            </a:r>
          </a:p>
        </p:txBody>
      </p:sp>
      <p:sp>
        <p:nvSpPr>
          <p:cNvPr id="14" name="Text Placeholder 30">
            <a:extLst>
              <a:ext uri="{FF2B5EF4-FFF2-40B4-BE49-F238E27FC236}">
                <a16:creationId xmlns:a16="http://schemas.microsoft.com/office/drawing/2014/main" id="{874DB6F2-4C8D-4DDF-942F-CF80ABAE84BC}"/>
              </a:ext>
            </a:extLst>
          </p:cNvPr>
          <p:cNvSpPr>
            <a:spLocks noGrp="1"/>
          </p:cNvSpPr>
          <p:nvPr>
            <p:ph type="body" sz="quarter" idx="11" hasCustomPrompt="1"/>
          </p:nvPr>
        </p:nvSpPr>
        <p:spPr>
          <a:xfrm>
            <a:off x="783771" y="4398431"/>
            <a:ext cx="3943588" cy="445433"/>
          </a:xfrm>
          <a:prstGeom prst="rect">
            <a:avLst/>
          </a:prstGeom>
        </p:spPr>
        <p:txBody>
          <a:bodyPr anchor="ctr"/>
          <a:lstStyle>
            <a:lvl1pPr marL="0" indent="0">
              <a:lnSpc>
                <a:spcPct val="100000"/>
              </a:lnSpc>
              <a:buNone/>
              <a:defRPr sz="1350">
                <a:solidFill>
                  <a:srgbClr val="ABCBF1"/>
                </a:solidFill>
                <a:latin typeface="Arial" panose="020B0604020202020204" pitchFamily="34" charset="0"/>
                <a:cs typeface="Arial" panose="020B0604020202020204" pitchFamily="34" charset="0"/>
              </a:defRPr>
            </a:lvl1pPr>
          </a:lstStyle>
          <a:p>
            <a:pPr lvl="0"/>
            <a:r>
              <a:rPr lang="en-US" dirty="0"/>
              <a:t>Click to add date</a:t>
            </a:r>
          </a:p>
        </p:txBody>
      </p:sp>
    </p:spTree>
    <p:extLst>
      <p:ext uri="{BB962C8B-B14F-4D97-AF65-F5344CB8AC3E}">
        <p14:creationId xmlns:p14="http://schemas.microsoft.com/office/powerpoint/2010/main" val="22493937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Title Slide 6">
    <p:spTree>
      <p:nvGrpSpPr>
        <p:cNvPr id="1" name=""/>
        <p:cNvGrpSpPr/>
        <p:nvPr/>
      </p:nvGrpSpPr>
      <p:grpSpPr>
        <a:xfrm>
          <a:off x="0" y="0"/>
          <a:ext cx="0" cy="0"/>
          <a:chOff x="0" y="0"/>
          <a:chExt cx="0" cy="0"/>
        </a:xfrm>
      </p:grpSpPr>
      <p:pic>
        <p:nvPicPr>
          <p:cNvPr id="5" name="Picture 4" descr="A picture containing grass, sky, outdoor, field&#10;&#10;Description automatically generated">
            <a:extLst>
              <a:ext uri="{FF2B5EF4-FFF2-40B4-BE49-F238E27FC236}">
                <a16:creationId xmlns:a16="http://schemas.microsoft.com/office/drawing/2014/main" id="{E6D0858E-E894-47DC-A7D6-3A37FEB6B05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Shape, arrow&#10;&#10;Description automatically generated">
            <a:extLst>
              <a:ext uri="{FF2B5EF4-FFF2-40B4-BE49-F238E27FC236}">
                <a16:creationId xmlns:a16="http://schemas.microsoft.com/office/drawing/2014/main" id="{2045808A-163A-4139-8A76-6CB76338513D}"/>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7763" b="19354"/>
          <a:stretch/>
        </p:blipFill>
        <p:spPr>
          <a:xfrm>
            <a:off x="0" y="3692952"/>
            <a:ext cx="4998607" cy="3165048"/>
          </a:xfrm>
          <a:prstGeom prst="rect">
            <a:avLst/>
          </a:prstGeom>
        </p:spPr>
      </p:pic>
      <p:pic>
        <p:nvPicPr>
          <p:cNvPr id="10" name="Picture 9">
            <a:extLst>
              <a:ext uri="{FF2B5EF4-FFF2-40B4-BE49-F238E27FC236}">
                <a16:creationId xmlns:a16="http://schemas.microsoft.com/office/drawing/2014/main" id="{0C443D61-F9E1-47DC-9607-1FAB6000C26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38716" y="429326"/>
            <a:ext cx="1835664" cy="767575"/>
          </a:xfrm>
          <a:prstGeom prst="rect">
            <a:avLst/>
          </a:prstGeom>
        </p:spPr>
      </p:pic>
      <p:sp>
        <p:nvSpPr>
          <p:cNvPr id="15" name="Text Placeholder 30">
            <a:extLst>
              <a:ext uri="{FF2B5EF4-FFF2-40B4-BE49-F238E27FC236}">
                <a16:creationId xmlns:a16="http://schemas.microsoft.com/office/drawing/2014/main" id="{41601753-A8A1-43A5-A896-36736917244C}"/>
              </a:ext>
            </a:extLst>
          </p:cNvPr>
          <p:cNvSpPr>
            <a:spLocks noGrp="1"/>
          </p:cNvSpPr>
          <p:nvPr>
            <p:ph type="body" sz="quarter" idx="10" hasCustomPrompt="1"/>
          </p:nvPr>
        </p:nvSpPr>
        <p:spPr>
          <a:xfrm>
            <a:off x="783771" y="3926508"/>
            <a:ext cx="3943588" cy="445432"/>
          </a:xfrm>
          <a:prstGeom prst="rect">
            <a:avLst/>
          </a:prstGeom>
        </p:spPr>
        <p:txBody>
          <a:bodyPr anchor="ctr"/>
          <a:lstStyle>
            <a:lvl1pPr marL="0" indent="0">
              <a:lnSpc>
                <a:spcPct val="100000"/>
              </a:lnSpc>
              <a:buNone/>
              <a:defRPr sz="1800">
                <a:solidFill>
                  <a:srgbClr val="005B99"/>
                </a:solidFill>
                <a:latin typeface="Arial" panose="020B0604020202020204" pitchFamily="34" charset="0"/>
                <a:cs typeface="Arial" panose="020B0604020202020204" pitchFamily="34" charset="0"/>
              </a:defRPr>
            </a:lvl1pPr>
          </a:lstStyle>
          <a:p>
            <a:pPr lvl="0"/>
            <a:r>
              <a:rPr lang="en-US" dirty="0"/>
              <a:t>Click to add subtitle</a:t>
            </a:r>
          </a:p>
        </p:txBody>
      </p:sp>
      <p:sp>
        <p:nvSpPr>
          <p:cNvPr id="16" name="Title 25">
            <a:extLst>
              <a:ext uri="{FF2B5EF4-FFF2-40B4-BE49-F238E27FC236}">
                <a16:creationId xmlns:a16="http://schemas.microsoft.com/office/drawing/2014/main" id="{BF2AC065-DF68-4DD4-9B1E-2E28904A73F1}"/>
              </a:ext>
            </a:extLst>
          </p:cNvPr>
          <p:cNvSpPr>
            <a:spLocks noGrp="1"/>
          </p:cNvSpPr>
          <p:nvPr>
            <p:ph type="title" hasCustomPrompt="1"/>
          </p:nvPr>
        </p:nvSpPr>
        <p:spPr>
          <a:xfrm>
            <a:off x="783772" y="3127663"/>
            <a:ext cx="3943589" cy="774234"/>
          </a:xfrm>
          <a:prstGeom prst="rect">
            <a:avLst/>
          </a:prstGeom>
        </p:spPr>
        <p:txBody>
          <a:bodyPr anchor="b"/>
          <a:lstStyle>
            <a:lvl1pPr>
              <a:lnSpc>
                <a:spcPct val="100000"/>
              </a:lnSpc>
              <a:defRPr sz="2700" b="0" spc="0">
                <a:solidFill>
                  <a:srgbClr val="060A51"/>
                </a:solidFill>
                <a:latin typeface="Arial" panose="020B0604020202020204" pitchFamily="34" charset="0"/>
                <a:cs typeface="Arial" panose="020B0604020202020204" pitchFamily="34" charset="0"/>
              </a:defRPr>
            </a:lvl1pPr>
          </a:lstStyle>
          <a:p>
            <a:r>
              <a:rPr lang="en-US" dirty="0"/>
              <a:t>Click to add master title</a:t>
            </a:r>
          </a:p>
        </p:txBody>
      </p:sp>
      <p:sp>
        <p:nvSpPr>
          <p:cNvPr id="17" name="Text Placeholder 30">
            <a:extLst>
              <a:ext uri="{FF2B5EF4-FFF2-40B4-BE49-F238E27FC236}">
                <a16:creationId xmlns:a16="http://schemas.microsoft.com/office/drawing/2014/main" id="{50763595-0713-4D33-8735-79FBCD64D2F5}"/>
              </a:ext>
            </a:extLst>
          </p:cNvPr>
          <p:cNvSpPr>
            <a:spLocks noGrp="1"/>
          </p:cNvSpPr>
          <p:nvPr>
            <p:ph type="body" sz="quarter" idx="11" hasCustomPrompt="1"/>
          </p:nvPr>
        </p:nvSpPr>
        <p:spPr>
          <a:xfrm>
            <a:off x="783771" y="4398431"/>
            <a:ext cx="3943588" cy="445433"/>
          </a:xfrm>
          <a:prstGeom prst="rect">
            <a:avLst/>
          </a:prstGeom>
        </p:spPr>
        <p:txBody>
          <a:bodyPr anchor="ctr"/>
          <a:lstStyle>
            <a:lvl1pPr marL="0" indent="0">
              <a:lnSpc>
                <a:spcPct val="100000"/>
              </a:lnSpc>
              <a:buNone/>
              <a:defRPr sz="1350">
                <a:solidFill>
                  <a:srgbClr val="005B99"/>
                </a:solidFill>
                <a:latin typeface="Arial" panose="020B0604020202020204" pitchFamily="34" charset="0"/>
                <a:cs typeface="Arial" panose="020B0604020202020204" pitchFamily="34" charset="0"/>
              </a:defRPr>
            </a:lvl1pPr>
          </a:lstStyle>
          <a:p>
            <a:pPr lvl="0"/>
            <a:r>
              <a:rPr lang="en-US" dirty="0"/>
              <a:t>Click to add date</a:t>
            </a:r>
          </a:p>
        </p:txBody>
      </p:sp>
    </p:spTree>
    <p:extLst>
      <p:ext uri="{BB962C8B-B14F-4D97-AF65-F5344CB8AC3E}">
        <p14:creationId xmlns:p14="http://schemas.microsoft.com/office/powerpoint/2010/main" val="360209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Title Slide 8">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83FB749-168F-45F6-AD26-BBDBFADCED7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9144000" cy="6858000"/>
          </a:xfrm>
          <a:prstGeom prst="rect">
            <a:avLst/>
          </a:prstGeom>
        </p:spPr>
      </p:pic>
      <p:pic>
        <p:nvPicPr>
          <p:cNvPr id="3" name="Picture 2" descr="Shape, arrow&#10;&#10;Description automatically generated">
            <a:extLst>
              <a:ext uri="{FF2B5EF4-FFF2-40B4-BE49-F238E27FC236}">
                <a16:creationId xmlns:a16="http://schemas.microsoft.com/office/drawing/2014/main" id="{829DECF8-99E5-46A9-A13C-1FADA974E3AF}"/>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6933" b="20871"/>
          <a:stretch/>
        </p:blipFill>
        <p:spPr>
          <a:xfrm>
            <a:off x="-1" y="3658316"/>
            <a:ext cx="5196525" cy="3199685"/>
          </a:xfrm>
          <a:prstGeom prst="rect">
            <a:avLst/>
          </a:prstGeom>
        </p:spPr>
      </p:pic>
      <p:pic>
        <p:nvPicPr>
          <p:cNvPr id="11" name="Picture 10">
            <a:extLst>
              <a:ext uri="{FF2B5EF4-FFF2-40B4-BE49-F238E27FC236}">
                <a16:creationId xmlns:a16="http://schemas.microsoft.com/office/drawing/2014/main" id="{B2BB6EBC-45F6-4D49-8532-D26D167F0725}"/>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338716" y="429325"/>
            <a:ext cx="1835664" cy="774234"/>
          </a:xfrm>
          <a:prstGeom prst="rect">
            <a:avLst/>
          </a:prstGeom>
        </p:spPr>
      </p:pic>
      <p:sp>
        <p:nvSpPr>
          <p:cNvPr id="12" name="Text Placeholder 30">
            <a:extLst>
              <a:ext uri="{FF2B5EF4-FFF2-40B4-BE49-F238E27FC236}">
                <a16:creationId xmlns:a16="http://schemas.microsoft.com/office/drawing/2014/main" id="{D623F689-0EBF-40AC-A23E-4380203941F2}"/>
              </a:ext>
            </a:extLst>
          </p:cNvPr>
          <p:cNvSpPr>
            <a:spLocks noGrp="1"/>
          </p:cNvSpPr>
          <p:nvPr>
            <p:ph type="body" sz="quarter" idx="10" hasCustomPrompt="1"/>
          </p:nvPr>
        </p:nvSpPr>
        <p:spPr>
          <a:xfrm>
            <a:off x="783771" y="3926508"/>
            <a:ext cx="3943588" cy="445432"/>
          </a:xfrm>
          <a:prstGeom prst="rect">
            <a:avLst/>
          </a:prstGeom>
        </p:spPr>
        <p:txBody>
          <a:bodyPr anchor="ctr"/>
          <a:lstStyle>
            <a:lvl1pPr marL="0" indent="0">
              <a:lnSpc>
                <a:spcPct val="100000"/>
              </a:lnSpc>
              <a:buNone/>
              <a:defRPr sz="1800">
                <a:solidFill>
                  <a:srgbClr val="ABCBF1"/>
                </a:solidFill>
                <a:latin typeface="Arial" panose="020B0604020202020204" pitchFamily="34" charset="0"/>
                <a:cs typeface="Arial" panose="020B0604020202020204" pitchFamily="34" charset="0"/>
              </a:defRPr>
            </a:lvl1pPr>
          </a:lstStyle>
          <a:p>
            <a:pPr lvl="0"/>
            <a:r>
              <a:rPr lang="en-US" dirty="0"/>
              <a:t>Click to add subtitle</a:t>
            </a:r>
          </a:p>
        </p:txBody>
      </p:sp>
      <p:sp>
        <p:nvSpPr>
          <p:cNvPr id="13" name="Title 25">
            <a:extLst>
              <a:ext uri="{FF2B5EF4-FFF2-40B4-BE49-F238E27FC236}">
                <a16:creationId xmlns:a16="http://schemas.microsoft.com/office/drawing/2014/main" id="{E527764E-FCFD-4521-8F12-25F2D46920BF}"/>
              </a:ext>
            </a:extLst>
          </p:cNvPr>
          <p:cNvSpPr>
            <a:spLocks noGrp="1"/>
          </p:cNvSpPr>
          <p:nvPr>
            <p:ph type="title" hasCustomPrompt="1"/>
          </p:nvPr>
        </p:nvSpPr>
        <p:spPr>
          <a:xfrm>
            <a:off x="783772" y="3127663"/>
            <a:ext cx="3943589" cy="774234"/>
          </a:xfrm>
          <a:prstGeom prst="rect">
            <a:avLst/>
          </a:prstGeom>
        </p:spPr>
        <p:txBody>
          <a:bodyPr anchor="b"/>
          <a:lstStyle>
            <a:lvl1pPr>
              <a:lnSpc>
                <a:spcPct val="100000"/>
              </a:lnSpc>
              <a:defRPr sz="2700" b="0" spc="0">
                <a:solidFill>
                  <a:schemeClr val="bg1"/>
                </a:solidFill>
                <a:latin typeface="Arial" panose="020B0604020202020204" pitchFamily="34" charset="0"/>
                <a:cs typeface="Arial" panose="020B0604020202020204" pitchFamily="34" charset="0"/>
              </a:defRPr>
            </a:lvl1pPr>
          </a:lstStyle>
          <a:p>
            <a:r>
              <a:rPr lang="en-US" dirty="0"/>
              <a:t>Click to add master title</a:t>
            </a:r>
          </a:p>
        </p:txBody>
      </p:sp>
      <p:sp>
        <p:nvSpPr>
          <p:cNvPr id="14" name="Text Placeholder 30">
            <a:extLst>
              <a:ext uri="{FF2B5EF4-FFF2-40B4-BE49-F238E27FC236}">
                <a16:creationId xmlns:a16="http://schemas.microsoft.com/office/drawing/2014/main" id="{874DB6F2-4C8D-4DDF-942F-CF80ABAE84BC}"/>
              </a:ext>
            </a:extLst>
          </p:cNvPr>
          <p:cNvSpPr>
            <a:spLocks noGrp="1"/>
          </p:cNvSpPr>
          <p:nvPr>
            <p:ph type="body" sz="quarter" idx="11" hasCustomPrompt="1"/>
          </p:nvPr>
        </p:nvSpPr>
        <p:spPr>
          <a:xfrm>
            <a:off x="783771" y="4398431"/>
            <a:ext cx="3943588" cy="445433"/>
          </a:xfrm>
          <a:prstGeom prst="rect">
            <a:avLst/>
          </a:prstGeom>
        </p:spPr>
        <p:txBody>
          <a:bodyPr anchor="ctr"/>
          <a:lstStyle>
            <a:lvl1pPr marL="0" indent="0">
              <a:lnSpc>
                <a:spcPct val="100000"/>
              </a:lnSpc>
              <a:buNone/>
              <a:defRPr sz="1350">
                <a:solidFill>
                  <a:srgbClr val="ABCBF1"/>
                </a:solidFill>
                <a:latin typeface="Arial" panose="020B0604020202020204" pitchFamily="34" charset="0"/>
                <a:cs typeface="Arial" panose="020B0604020202020204" pitchFamily="34" charset="0"/>
              </a:defRPr>
            </a:lvl1pPr>
          </a:lstStyle>
          <a:p>
            <a:pPr lvl="0"/>
            <a:r>
              <a:rPr lang="en-US" dirty="0"/>
              <a:t>Click to add date</a:t>
            </a:r>
          </a:p>
        </p:txBody>
      </p:sp>
    </p:spTree>
    <p:extLst>
      <p:ext uri="{BB962C8B-B14F-4D97-AF65-F5344CB8AC3E}">
        <p14:creationId xmlns:p14="http://schemas.microsoft.com/office/powerpoint/2010/main" val="374553105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Title Slide - Blue">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5EE3045E-4693-4042-ACBE-A7BD99DBF5FE}"/>
              </a:ext>
            </a:extLst>
          </p:cNvPr>
          <p:cNvSpPr/>
          <p:nvPr userDrawn="1"/>
        </p:nvSpPr>
        <p:spPr>
          <a:xfrm>
            <a:off x="1" y="1"/>
            <a:ext cx="9144000" cy="6858000"/>
          </a:xfrm>
          <a:prstGeom prst="rect">
            <a:avLst/>
          </a:prstGeom>
          <a:solidFill>
            <a:srgbClr val="005B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5" name="Picture 24">
            <a:extLst>
              <a:ext uri="{FF2B5EF4-FFF2-40B4-BE49-F238E27FC236}">
                <a16:creationId xmlns:a16="http://schemas.microsoft.com/office/drawing/2014/main" id="{612D4CF2-09D4-4381-9277-F18EB56844A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338716" y="429325"/>
            <a:ext cx="1835664" cy="774234"/>
          </a:xfrm>
          <a:prstGeom prst="rect">
            <a:avLst/>
          </a:prstGeom>
        </p:spPr>
      </p:pic>
      <p:pic>
        <p:nvPicPr>
          <p:cNvPr id="26" name="Picture 25">
            <a:extLst>
              <a:ext uri="{FF2B5EF4-FFF2-40B4-BE49-F238E27FC236}">
                <a16:creationId xmlns:a16="http://schemas.microsoft.com/office/drawing/2014/main" id="{28F7A040-2BC8-48E4-82CB-DFA7D7FBBC5B}"/>
              </a:ext>
            </a:extLst>
          </p:cNvPr>
          <p:cNvPicPr>
            <a:picLocks noChangeAspect="1"/>
          </p:cNvPicPr>
          <p:nvPr userDrawn="1"/>
        </p:nvPicPr>
        <p:blipFill rotWithShape="1">
          <a:blip r:embed="rId3">
            <a:alphaModFix amt="50000"/>
            <a:extLst>
              <a:ext uri="{28A0092B-C50C-407E-A947-70E740481C1C}">
                <a14:useLocalDpi xmlns:a14="http://schemas.microsoft.com/office/drawing/2010/main" val="0"/>
              </a:ext>
            </a:extLst>
          </a:blip>
          <a:srcRect r="7080" b="2020"/>
          <a:stretch/>
        </p:blipFill>
        <p:spPr>
          <a:xfrm>
            <a:off x="3991413" y="2743200"/>
            <a:ext cx="5152589" cy="4114800"/>
          </a:xfrm>
          <a:prstGeom prst="rect">
            <a:avLst/>
          </a:prstGeom>
        </p:spPr>
      </p:pic>
      <p:sp>
        <p:nvSpPr>
          <p:cNvPr id="27" name="Text Placeholder 30">
            <a:extLst>
              <a:ext uri="{FF2B5EF4-FFF2-40B4-BE49-F238E27FC236}">
                <a16:creationId xmlns:a16="http://schemas.microsoft.com/office/drawing/2014/main" id="{DCB5D035-36EB-48E6-860D-A6730A9B2743}"/>
              </a:ext>
            </a:extLst>
          </p:cNvPr>
          <p:cNvSpPr>
            <a:spLocks noGrp="1"/>
          </p:cNvSpPr>
          <p:nvPr>
            <p:ph type="body" sz="quarter" idx="10" hasCustomPrompt="1"/>
          </p:nvPr>
        </p:nvSpPr>
        <p:spPr>
          <a:xfrm>
            <a:off x="783771" y="3981924"/>
            <a:ext cx="3943588" cy="445432"/>
          </a:xfrm>
          <a:prstGeom prst="rect">
            <a:avLst/>
          </a:prstGeom>
        </p:spPr>
        <p:txBody>
          <a:bodyPr anchor="ctr"/>
          <a:lstStyle>
            <a:lvl1pPr marL="0" indent="0">
              <a:lnSpc>
                <a:spcPct val="100000"/>
              </a:lnSpc>
              <a:buNone/>
              <a:defRPr sz="1800">
                <a:solidFill>
                  <a:srgbClr val="ABCBF1"/>
                </a:solidFill>
                <a:latin typeface="Arial" panose="020B0604020202020204" pitchFamily="34" charset="0"/>
                <a:cs typeface="Arial" panose="020B0604020202020204" pitchFamily="34" charset="0"/>
              </a:defRPr>
            </a:lvl1pPr>
          </a:lstStyle>
          <a:p>
            <a:pPr lvl="0"/>
            <a:r>
              <a:rPr lang="en-US" dirty="0"/>
              <a:t>Click to add subtitle</a:t>
            </a:r>
          </a:p>
        </p:txBody>
      </p:sp>
      <p:sp>
        <p:nvSpPr>
          <p:cNvPr id="30" name="Title 25">
            <a:extLst>
              <a:ext uri="{FF2B5EF4-FFF2-40B4-BE49-F238E27FC236}">
                <a16:creationId xmlns:a16="http://schemas.microsoft.com/office/drawing/2014/main" id="{6CB1DCDE-6E58-4B7F-A2E8-C6274C6D19B6}"/>
              </a:ext>
            </a:extLst>
          </p:cNvPr>
          <p:cNvSpPr>
            <a:spLocks noGrp="1"/>
          </p:cNvSpPr>
          <p:nvPr>
            <p:ph type="title" hasCustomPrompt="1"/>
          </p:nvPr>
        </p:nvSpPr>
        <p:spPr>
          <a:xfrm>
            <a:off x="783772" y="3183079"/>
            <a:ext cx="3943589" cy="774234"/>
          </a:xfrm>
          <a:prstGeom prst="rect">
            <a:avLst/>
          </a:prstGeom>
        </p:spPr>
        <p:txBody>
          <a:bodyPr anchor="b"/>
          <a:lstStyle>
            <a:lvl1pPr>
              <a:lnSpc>
                <a:spcPct val="100000"/>
              </a:lnSpc>
              <a:defRPr sz="2700" b="0" spc="0">
                <a:solidFill>
                  <a:schemeClr val="bg1"/>
                </a:solidFill>
                <a:latin typeface="Arial" panose="020B0604020202020204" pitchFamily="34" charset="0"/>
                <a:cs typeface="Arial" panose="020B0604020202020204" pitchFamily="34" charset="0"/>
              </a:defRPr>
            </a:lvl1pPr>
          </a:lstStyle>
          <a:p>
            <a:r>
              <a:rPr lang="en-US" dirty="0"/>
              <a:t>Click to add master title</a:t>
            </a:r>
          </a:p>
        </p:txBody>
      </p:sp>
      <p:sp>
        <p:nvSpPr>
          <p:cNvPr id="31" name="Text Placeholder 30">
            <a:extLst>
              <a:ext uri="{FF2B5EF4-FFF2-40B4-BE49-F238E27FC236}">
                <a16:creationId xmlns:a16="http://schemas.microsoft.com/office/drawing/2014/main" id="{52BC7F1C-1821-435B-B64A-1BC61A03B789}"/>
              </a:ext>
            </a:extLst>
          </p:cNvPr>
          <p:cNvSpPr>
            <a:spLocks noGrp="1"/>
          </p:cNvSpPr>
          <p:nvPr>
            <p:ph type="body" sz="quarter" idx="11" hasCustomPrompt="1"/>
          </p:nvPr>
        </p:nvSpPr>
        <p:spPr>
          <a:xfrm>
            <a:off x="783771" y="4453847"/>
            <a:ext cx="3943588" cy="445433"/>
          </a:xfrm>
          <a:prstGeom prst="rect">
            <a:avLst/>
          </a:prstGeom>
        </p:spPr>
        <p:txBody>
          <a:bodyPr anchor="ctr"/>
          <a:lstStyle>
            <a:lvl1pPr marL="0" indent="0">
              <a:lnSpc>
                <a:spcPct val="100000"/>
              </a:lnSpc>
              <a:buNone/>
              <a:defRPr sz="1350">
                <a:solidFill>
                  <a:srgbClr val="ABCBF1"/>
                </a:solidFill>
                <a:latin typeface="Arial" panose="020B0604020202020204" pitchFamily="34" charset="0"/>
                <a:cs typeface="Arial" panose="020B0604020202020204" pitchFamily="34" charset="0"/>
              </a:defRPr>
            </a:lvl1pPr>
          </a:lstStyle>
          <a:p>
            <a:pPr lvl="0"/>
            <a:r>
              <a:rPr lang="en-US" dirty="0"/>
              <a:t>Click to add date</a:t>
            </a:r>
          </a:p>
        </p:txBody>
      </p:sp>
    </p:spTree>
    <p:extLst>
      <p:ext uri="{BB962C8B-B14F-4D97-AF65-F5344CB8AC3E}">
        <p14:creationId xmlns:p14="http://schemas.microsoft.com/office/powerpoint/2010/main" val="109617430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able of Contents / Agenda">
    <p:spTree>
      <p:nvGrpSpPr>
        <p:cNvPr id="1" name=""/>
        <p:cNvGrpSpPr/>
        <p:nvPr/>
      </p:nvGrpSpPr>
      <p:grpSpPr>
        <a:xfrm>
          <a:off x="0" y="0"/>
          <a:ext cx="0" cy="0"/>
          <a:chOff x="0" y="0"/>
          <a:chExt cx="0" cy="0"/>
        </a:xfrm>
      </p:grpSpPr>
      <p:sp>
        <p:nvSpPr>
          <p:cNvPr id="35" name="Title 14">
            <a:extLst>
              <a:ext uri="{FF2B5EF4-FFF2-40B4-BE49-F238E27FC236}">
                <a16:creationId xmlns:a16="http://schemas.microsoft.com/office/drawing/2014/main" id="{1D011C25-17E2-4A58-A6BF-F18912ECCD6F}"/>
              </a:ext>
            </a:extLst>
          </p:cNvPr>
          <p:cNvSpPr>
            <a:spLocks noGrp="1"/>
          </p:cNvSpPr>
          <p:nvPr>
            <p:ph type="title" hasCustomPrompt="1"/>
          </p:nvPr>
        </p:nvSpPr>
        <p:spPr>
          <a:xfrm>
            <a:off x="411361" y="340151"/>
            <a:ext cx="8321278" cy="625320"/>
          </a:xfrm>
          <a:prstGeom prst="rect">
            <a:avLst/>
          </a:prstGeom>
        </p:spPr>
        <p:txBody>
          <a:bodyPr tIns="0" bIns="0"/>
          <a:lstStyle>
            <a:lvl1pPr>
              <a:defRPr sz="2400" b="0" spc="0">
                <a:solidFill>
                  <a:srgbClr val="060A51"/>
                </a:solidFill>
                <a:latin typeface="Arial" panose="020B0604020202020204" pitchFamily="34" charset="0"/>
                <a:cs typeface="Arial" panose="020B0604020202020204" pitchFamily="34" charset="0"/>
              </a:defRPr>
            </a:lvl1pPr>
          </a:lstStyle>
          <a:p>
            <a:r>
              <a:rPr lang="en-US" dirty="0"/>
              <a:t>Agenda</a:t>
            </a:r>
          </a:p>
        </p:txBody>
      </p:sp>
      <p:sp>
        <p:nvSpPr>
          <p:cNvPr id="38" name="Content Placeholder 2">
            <a:extLst>
              <a:ext uri="{FF2B5EF4-FFF2-40B4-BE49-F238E27FC236}">
                <a16:creationId xmlns:a16="http://schemas.microsoft.com/office/drawing/2014/main" id="{9495B67A-BB72-4806-9F25-64955F4345FB}"/>
              </a:ext>
            </a:extLst>
          </p:cNvPr>
          <p:cNvSpPr>
            <a:spLocks noGrp="1"/>
          </p:cNvSpPr>
          <p:nvPr>
            <p:ph sz="half" idx="1" hasCustomPrompt="1"/>
          </p:nvPr>
        </p:nvSpPr>
        <p:spPr>
          <a:xfrm>
            <a:off x="411361" y="1142999"/>
            <a:ext cx="4160639" cy="4934453"/>
          </a:xfrm>
          <a:prstGeom prst="rect">
            <a:avLst/>
          </a:prstGeom>
        </p:spPr>
        <p:txBody>
          <a:bodyPr rIns="90000">
            <a:noAutofit/>
          </a:bodyPr>
          <a:lstStyle>
            <a:lvl1pPr>
              <a:spcBef>
                <a:spcPts val="600"/>
              </a:spcBef>
              <a:buFont typeface="+mj-lt"/>
              <a:buAutoNum type="arabicPeriod"/>
              <a:defRPr sz="1500">
                <a:solidFill>
                  <a:srgbClr val="4A4A4A"/>
                </a:solidFill>
                <a:latin typeface="Arial" panose="020B0604020202020204" pitchFamily="34" charset="0"/>
                <a:cs typeface="Arial" panose="020B0604020202020204" pitchFamily="34" charset="0"/>
              </a:defRPr>
            </a:lvl1pPr>
            <a:lvl2pPr marL="604829" indent="-257175">
              <a:lnSpc>
                <a:spcPct val="105000"/>
              </a:lnSpc>
              <a:spcBef>
                <a:spcPts val="150"/>
              </a:spcBef>
              <a:spcAft>
                <a:spcPts val="150"/>
              </a:spcAft>
              <a:buFont typeface="+mj-lt"/>
              <a:buAutoNum type="arabicPeriod"/>
              <a:defRPr sz="1350">
                <a:solidFill>
                  <a:srgbClr val="4A4A4A"/>
                </a:solidFill>
                <a:latin typeface="Arial" panose="020B0604020202020204" pitchFamily="34" charset="0"/>
                <a:cs typeface="Arial" panose="020B0604020202020204" pitchFamily="34" charset="0"/>
              </a:defRPr>
            </a:lvl2pPr>
            <a:lvl3pPr marL="882635" indent="-257175">
              <a:buFont typeface="+mj-lt"/>
              <a:buAutoNum type="arabicPeriod"/>
              <a:defRPr sz="1200">
                <a:solidFill>
                  <a:srgbClr val="4A4A4A"/>
                </a:solidFill>
                <a:latin typeface="Arial" panose="020B0604020202020204" pitchFamily="34" charset="0"/>
                <a:cs typeface="Arial" panose="020B0604020202020204" pitchFamily="34" charset="0"/>
              </a:defRPr>
            </a:lvl3pPr>
            <a:lvl4pPr marL="1142972" indent="-228594">
              <a:buFont typeface="+mj-lt"/>
              <a:buAutoNum type="arabicPeriod"/>
              <a:defRPr sz="1050">
                <a:solidFill>
                  <a:srgbClr val="4A4A4A"/>
                </a:solidFill>
                <a:latin typeface="Arial" panose="020B0604020202020204" pitchFamily="34" charset="0"/>
                <a:cs typeface="Arial" panose="020B0604020202020204" pitchFamily="34" charset="0"/>
              </a:defRPr>
            </a:lvl4pPr>
            <a:lvl5pPr marL="1371566" indent="-228594">
              <a:buFont typeface="+mj-lt"/>
              <a:buAutoNum type="arabicPeriod"/>
              <a:defRPr sz="1050">
                <a:solidFill>
                  <a:srgbClr val="4A4A4A"/>
                </a:solidFill>
                <a:latin typeface="Arial" panose="020B0604020202020204" pitchFamily="34" charset="0"/>
                <a:cs typeface="Arial" panose="020B0604020202020204" pitchFamily="34" charset="0"/>
              </a:defRPr>
            </a:lvl5pPr>
            <a:lvl6pPr>
              <a:defRPr sz="1349"/>
            </a:lvl6pPr>
            <a:lvl7pPr>
              <a:defRPr sz="1349"/>
            </a:lvl7pPr>
            <a:lvl8pPr>
              <a:defRPr sz="1349"/>
            </a:lvl8pPr>
            <a:lvl9pPr>
              <a:defRPr sz="1349"/>
            </a:lvl9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Footer Placeholder 4">
            <a:extLst>
              <a:ext uri="{FF2B5EF4-FFF2-40B4-BE49-F238E27FC236}">
                <a16:creationId xmlns:a16="http://schemas.microsoft.com/office/drawing/2014/main" id="{7F53800C-FD28-45E8-ADA2-9FA33507C866}"/>
              </a:ext>
            </a:extLst>
          </p:cNvPr>
          <p:cNvSpPr>
            <a:spLocks noGrp="1"/>
          </p:cNvSpPr>
          <p:nvPr>
            <p:ph type="ftr" sz="quarter" idx="3"/>
          </p:nvPr>
        </p:nvSpPr>
        <p:spPr>
          <a:xfrm>
            <a:off x="726416" y="6448273"/>
            <a:ext cx="3657600" cy="256545"/>
          </a:xfrm>
          <a:prstGeom prst="rect">
            <a:avLst/>
          </a:prstGeom>
        </p:spPr>
        <p:txBody>
          <a:bodyPr lIns="0"/>
          <a:lstStyle>
            <a:lvl1pPr algn="l">
              <a:defRPr sz="750">
                <a:solidFill>
                  <a:schemeClr val="bg1">
                    <a:lumMod val="50000"/>
                  </a:schemeClr>
                </a:solidFill>
              </a:defRPr>
            </a:lvl1pPr>
          </a:lstStyle>
          <a:p>
            <a:pPr>
              <a:defRPr/>
            </a:pPr>
            <a:r>
              <a:rPr lang="en-US" altLang="en-US" dirty="0"/>
              <a:t>© 2022 Quorum Software. All Rights Reserved.</a:t>
            </a:r>
          </a:p>
        </p:txBody>
      </p:sp>
      <p:sp>
        <p:nvSpPr>
          <p:cNvPr id="16" name="Slide Number Placeholder 5">
            <a:extLst>
              <a:ext uri="{FF2B5EF4-FFF2-40B4-BE49-F238E27FC236}">
                <a16:creationId xmlns:a16="http://schemas.microsoft.com/office/drawing/2014/main" id="{719C84E7-FB96-4CC2-826C-F975325169EF}"/>
              </a:ext>
            </a:extLst>
          </p:cNvPr>
          <p:cNvSpPr>
            <a:spLocks noGrp="1"/>
          </p:cNvSpPr>
          <p:nvPr>
            <p:ph type="sldNum" sz="quarter" idx="4"/>
          </p:nvPr>
        </p:nvSpPr>
        <p:spPr>
          <a:xfrm>
            <a:off x="180563" y="6448273"/>
            <a:ext cx="294882" cy="256545"/>
          </a:xfrm>
          <a:prstGeom prst="rect">
            <a:avLst/>
          </a:prstGeom>
        </p:spPr>
        <p:txBody>
          <a:bodyPr lIns="0" tIns="0" rIns="0" bIns="0" anchor="ctr"/>
          <a:lstStyle>
            <a:lvl1pPr algn="l">
              <a:defRPr sz="1050" b="0">
                <a:solidFill>
                  <a:schemeClr val="bg1">
                    <a:lumMod val="50000"/>
                  </a:schemeClr>
                </a:solidFill>
              </a:defRPr>
            </a:lvl1pPr>
          </a:lstStyle>
          <a:p>
            <a:pPr>
              <a:defRPr/>
            </a:pPr>
            <a:fld id="{1AF95084-0C59-48C6-AF2A-5E12A39AC9FF}" type="slidenum">
              <a:rPr lang="en-US" altLang="en-US" smtClean="0"/>
              <a:pPr>
                <a:defRPr/>
              </a:pPr>
              <a:t>‹#›</a:t>
            </a:fld>
            <a:endParaRPr lang="en-US" altLang="en-US" dirty="0"/>
          </a:p>
        </p:txBody>
      </p:sp>
    </p:spTree>
    <p:extLst>
      <p:ext uri="{BB962C8B-B14F-4D97-AF65-F5344CB8AC3E}">
        <p14:creationId xmlns:p14="http://schemas.microsoft.com/office/powerpoint/2010/main" val="1662436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5" name="Title 14">
            <a:extLst>
              <a:ext uri="{FF2B5EF4-FFF2-40B4-BE49-F238E27FC236}">
                <a16:creationId xmlns:a16="http://schemas.microsoft.com/office/drawing/2014/main" id="{1D011C25-17E2-4A58-A6BF-F18912ECCD6F}"/>
              </a:ext>
            </a:extLst>
          </p:cNvPr>
          <p:cNvSpPr>
            <a:spLocks noGrp="1"/>
          </p:cNvSpPr>
          <p:nvPr>
            <p:ph type="title" hasCustomPrompt="1"/>
          </p:nvPr>
        </p:nvSpPr>
        <p:spPr>
          <a:xfrm>
            <a:off x="411361" y="340151"/>
            <a:ext cx="8321278" cy="625320"/>
          </a:xfrm>
          <a:prstGeom prst="rect">
            <a:avLst/>
          </a:prstGeom>
        </p:spPr>
        <p:txBody>
          <a:bodyPr tIns="0" bIns="0"/>
          <a:lstStyle>
            <a:lvl1pPr>
              <a:defRPr sz="2400" b="0" spc="0">
                <a:solidFill>
                  <a:srgbClr val="060A51"/>
                </a:solidFill>
                <a:latin typeface="Arial" panose="020B0604020202020204" pitchFamily="34" charset="0"/>
                <a:cs typeface="Arial" panose="020B0604020202020204" pitchFamily="34" charset="0"/>
              </a:defRPr>
            </a:lvl1pPr>
          </a:lstStyle>
          <a:p>
            <a:r>
              <a:rPr lang="en-US" dirty="0"/>
              <a:t>Click to add title</a:t>
            </a:r>
          </a:p>
        </p:txBody>
      </p:sp>
      <p:sp>
        <p:nvSpPr>
          <p:cNvPr id="9" name="Footer Placeholder 4">
            <a:extLst>
              <a:ext uri="{FF2B5EF4-FFF2-40B4-BE49-F238E27FC236}">
                <a16:creationId xmlns:a16="http://schemas.microsoft.com/office/drawing/2014/main" id="{DF01241F-DCAF-4255-A17E-8AED7B338DF1}"/>
              </a:ext>
            </a:extLst>
          </p:cNvPr>
          <p:cNvSpPr>
            <a:spLocks noGrp="1"/>
          </p:cNvSpPr>
          <p:nvPr>
            <p:ph type="ftr" sz="quarter" idx="3"/>
          </p:nvPr>
        </p:nvSpPr>
        <p:spPr>
          <a:xfrm>
            <a:off x="726416" y="6448273"/>
            <a:ext cx="3657600" cy="256545"/>
          </a:xfrm>
          <a:prstGeom prst="rect">
            <a:avLst/>
          </a:prstGeom>
        </p:spPr>
        <p:txBody>
          <a:bodyPr lIns="0"/>
          <a:lstStyle>
            <a:lvl1pPr algn="l">
              <a:defRPr sz="750">
                <a:solidFill>
                  <a:schemeClr val="bg1">
                    <a:lumMod val="50000"/>
                  </a:schemeClr>
                </a:solidFill>
              </a:defRPr>
            </a:lvl1pPr>
          </a:lstStyle>
          <a:p>
            <a:pPr>
              <a:defRPr/>
            </a:pPr>
            <a:r>
              <a:rPr lang="en-US" altLang="en-US" dirty="0"/>
              <a:t>© 2022 Quorum Software. All Rights Reserved.</a:t>
            </a:r>
          </a:p>
        </p:txBody>
      </p:sp>
      <p:sp>
        <p:nvSpPr>
          <p:cNvPr id="10" name="Slide Number Placeholder 5">
            <a:extLst>
              <a:ext uri="{FF2B5EF4-FFF2-40B4-BE49-F238E27FC236}">
                <a16:creationId xmlns:a16="http://schemas.microsoft.com/office/drawing/2014/main" id="{0EEDF264-8339-4A78-AAC6-164B4C7A7D46}"/>
              </a:ext>
            </a:extLst>
          </p:cNvPr>
          <p:cNvSpPr>
            <a:spLocks noGrp="1"/>
          </p:cNvSpPr>
          <p:nvPr>
            <p:ph type="sldNum" sz="quarter" idx="4"/>
          </p:nvPr>
        </p:nvSpPr>
        <p:spPr>
          <a:xfrm>
            <a:off x="180563" y="6448273"/>
            <a:ext cx="294882" cy="256545"/>
          </a:xfrm>
          <a:prstGeom prst="rect">
            <a:avLst/>
          </a:prstGeom>
        </p:spPr>
        <p:txBody>
          <a:bodyPr lIns="0" tIns="0" rIns="0" bIns="0" anchor="ctr"/>
          <a:lstStyle>
            <a:lvl1pPr algn="l">
              <a:defRPr sz="1050" b="0">
                <a:solidFill>
                  <a:schemeClr val="bg1">
                    <a:lumMod val="50000"/>
                  </a:schemeClr>
                </a:solidFill>
              </a:defRPr>
            </a:lvl1pPr>
          </a:lstStyle>
          <a:p>
            <a:pPr>
              <a:defRPr/>
            </a:pPr>
            <a:fld id="{1AF95084-0C59-48C6-AF2A-5E12A39AC9FF}" type="slidenum">
              <a:rPr lang="en-US" altLang="en-US" smtClean="0"/>
              <a:pPr>
                <a:defRPr/>
              </a:pPr>
              <a:t>‹#›</a:t>
            </a:fld>
            <a:endParaRPr lang="en-US" altLang="en-US" dirty="0"/>
          </a:p>
        </p:txBody>
      </p:sp>
    </p:spTree>
    <p:extLst>
      <p:ext uri="{BB962C8B-B14F-4D97-AF65-F5344CB8AC3E}">
        <p14:creationId xmlns:p14="http://schemas.microsoft.com/office/powerpoint/2010/main" val="4291672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Only - Blue Backgroun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469BE62-C6AD-4EB4-A9FA-EF63662D43B6}"/>
              </a:ext>
            </a:extLst>
          </p:cNvPr>
          <p:cNvSpPr/>
          <p:nvPr userDrawn="1"/>
        </p:nvSpPr>
        <p:spPr>
          <a:xfrm>
            <a:off x="1" y="1"/>
            <a:ext cx="9144000" cy="6858000"/>
          </a:xfrm>
          <a:prstGeom prst="rect">
            <a:avLst/>
          </a:prstGeom>
          <a:solidFill>
            <a:srgbClr val="005B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itle 14">
            <a:extLst>
              <a:ext uri="{FF2B5EF4-FFF2-40B4-BE49-F238E27FC236}">
                <a16:creationId xmlns:a16="http://schemas.microsoft.com/office/drawing/2014/main" id="{1D011C25-17E2-4A58-A6BF-F18912ECCD6F}"/>
              </a:ext>
            </a:extLst>
          </p:cNvPr>
          <p:cNvSpPr>
            <a:spLocks noGrp="1"/>
          </p:cNvSpPr>
          <p:nvPr>
            <p:ph type="title" hasCustomPrompt="1"/>
          </p:nvPr>
        </p:nvSpPr>
        <p:spPr>
          <a:xfrm>
            <a:off x="411361" y="340151"/>
            <a:ext cx="8321278" cy="625320"/>
          </a:xfrm>
          <a:prstGeom prst="rect">
            <a:avLst/>
          </a:prstGeom>
        </p:spPr>
        <p:txBody>
          <a:bodyPr tIns="0" bIns="0"/>
          <a:lstStyle>
            <a:lvl1pPr>
              <a:defRPr sz="2400" b="0" spc="0">
                <a:solidFill>
                  <a:schemeClr val="bg1"/>
                </a:solidFill>
                <a:latin typeface="Arial" panose="020B0604020202020204" pitchFamily="34" charset="0"/>
                <a:cs typeface="Arial" panose="020B0604020202020204" pitchFamily="34" charset="0"/>
              </a:defRPr>
            </a:lvl1pPr>
          </a:lstStyle>
          <a:p>
            <a:r>
              <a:rPr lang="en-US" dirty="0"/>
              <a:t>Click to add title</a:t>
            </a:r>
          </a:p>
        </p:txBody>
      </p:sp>
      <p:sp>
        <p:nvSpPr>
          <p:cNvPr id="9" name="Footer Placeholder 4">
            <a:extLst>
              <a:ext uri="{FF2B5EF4-FFF2-40B4-BE49-F238E27FC236}">
                <a16:creationId xmlns:a16="http://schemas.microsoft.com/office/drawing/2014/main" id="{DF01241F-DCAF-4255-A17E-8AED7B338DF1}"/>
              </a:ext>
            </a:extLst>
          </p:cNvPr>
          <p:cNvSpPr>
            <a:spLocks noGrp="1"/>
          </p:cNvSpPr>
          <p:nvPr>
            <p:ph type="ftr" sz="quarter" idx="3"/>
          </p:nvPr>
        </p:nvSpPr>
        <p:spPr>
          <a:xfrm>
            <a:off x="726416" y="6448273"/>
            <a:ext cx="3657600" cy="256545"/>
          </a:xfrm>
          <a:prstGeom prst="rect">
            <a:avLst/>
          </a:prstGeom>
        </p:spPr>
        <p:txBody>
          <a:bodyPr lIns="0"/>
          <a:lstStyle>
            <a:lvl1pPr algn="l">
              <a:defRPr sz="750">
                <a:solidFill>
                  <a:schemeClr val="bg1"/>
                </a:solidFill>
              </a:defRPr>
            </a:lvl1pPr>
          </a:lstStyle>
          <a:p>
            <a:pPr>
              <a:defRPr/>
            </a:pPr>
            <a:r>
              <a:rPr lang="en-US" altLang="en-US" dirty="0"/>
              <a:t>© 2022 Quorum Software. All Rights Reserved.</a:t>
            </a:r>
          </a:p>
        </p:txBody>
      </p:sp>
      <p:sp>
        <p:nvSpPr>
          <p:cNvPr id="10" name="Slide Number Placeholder 5">
            <a:extLst>
              <a:ext uri="{FF2B5EF4-FFF2-40B4-BE49-F238E27FC236}">
                <a16:creationId xmlns:a16="http://schemas.microsoft.com/office/drawing/2014/main" id="{0EEDF264-8339-4A78-AAC6-164B4C7A7D46}"/>
              </a:ext>
            </a:extLst>
          </p:cNvPr>
          <p:cNvSpPr>
            <a:spLocks noGrp="1"/>
          </p:cNvSpPr>
          <p:nvPr>
            <p:ph type="sldNum" sz="quarter" idx="4"/>
          </p:nvPr>
        </p:nvSpPr>
        <p:spPr>
          <a:xfrm>
            <a:off x="180563" y="6448273"/>
            <a:ext cx="294882" cy="256545"/>
          </a:xfrm>
          <a:prstGeom prst="rect">
            <a:avLst/>
          </a:prstGeom>
        </p:spPr>
        <p:txBody>
          <a:bodyPr lIns="0" tIns="0" rIns="0" bIns="0" anchor="ctr"/>
          <a:lstStyle>
            <a:lvl1pPr algn="l">
              <a:defRPr sz="1050" b="0">
                <a:solidFill>
                  <a:schemeClr val="bg1"/>
                </a:solidFill>
              </a:defRPr>
            </a:lvl1pPr>
          </a:lstStyle>
          <a:p>
            <a:pPr>
              <a:defRPr/>
            </a:pPr>
            <a:fld id="{1AF95084-0C59-48C6-AF2A-5E12A39AC9FF}" type="slidenum">
              <a:rPr lang="en-US" altLang="en-US" smtClean="0"/>
              <a:pPr>
                <a:defRPr/>
              </a:pPr>
              <a:t>‹#›</a:t>
            </a:fld>
            <a:endParaRPr lang="en-US" altLang="en-US" dirty="0"/>
          </a:p>
        </p:txBody>
      </p:sp>
      <p:grpSp>
        <p:nvGrpSpPr>
          <p:cNvPr id="6" name="Group 5">
            <a:extLst>
              <a:ext uri="{FF2B5EF4-FFF2-40B4-BE49-F238E27FC236}">
                <a16:creationId xmlns:a16="http://schemas.microsoft.com/office/drawing/2014/main" id="{650F90CE-2B12-4706-836C-103F4FC607E7}"/>
              </a:ext>
            </a:extLst>
          </p:cNvPr>
          <p:cNvGrpSpPr/>
          <p:nvPr userDrawn="1"/>
        </p:nvGrpSpPr>
        <p:grpSpPr>
          <a:xfrm>
            <a:off x="475445" y="6389988"/>
            <a:ext cx="7477064" cy="320589"/>
            <a:chOff x="633926" y="6400556"/>
            <a:chExt cx="9969419" cy="320589"/>
          </a:xfrm>
        </p:grpSpPr>
        <p:cxnSp>
          <p:nvCxnSpPr>
            <p:cNvPr id="7" name="Straight Connector 6">
              <a:extLst>
                <a:ext uri="{FF2B5EF4-FFF2-40B4-BE49-F238E27FC236}">
                  <a16:creationId xmlns:a16="http://schemas.microsoft.com/office/drawing/2014/main" id="{ACAEBD67-029E-4038-8BED-907DB09CC838}"/>
                </a:ext>
              </a:extLst>
            </p:cNvPr>
            <p:cNvCxnSpPr>
              <a:cxnSpLocks/>
            </p:cNvCxnSpPr>
            <p:nvPr userDrawn="1"/>
          </p:nvCxnSpPr>
          <p:spPr>
            <a:xfrm flipH="1">
              <a:off x="914400" y="6400782"/>
              <a:ext cx="9688945" cy="0"/>
            </a:xfrm>
            <a:prstGeom prst="line">
              <a:avLst/>
            </a:prstGeom>
            <a:ln w="3175">
              <a:solidFill>
                <a:srgbClr val="C7CED3"/>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B56EEA17-1ECF-4C24-96B0-4BDE50F51C06}"/>
                </a:ext>
              </a:extLst>
            </p:cNvPr>
            <p:cNvCxnSpPr>
              <a:cxnSpLocks/>
            </p:cNvCxnSpPr>
            <p:nvPr userDrawn="1"/>
          </p:nvCxnSpPr>
          <p:spPr>
            <a:xfrm flipH="1">
              <a:off x="633926" y="6400556"/>
              <a:ext cx="283740" cy="320589"/>
            </a:xfrm>
            <a:prstGeom prst="line">
              <a:avLst/>
            </a:prstGeom>
            <a:ln w="3175">
              <a:solidFill>
                <a:srgbClr val="C7CED3"/>
              </a:solidFill>
            </a:ln>
          </p:spPr>
          <p:style>
            <a:lnRef idx="1">
              <a:schemeClr val="accent1"/>
            </a:lnRef>
            <a:fillRef idx="0">
              <a:schemeClr val="accent1"/>
            </a:fillRef>
            <a:effectRef idx="0">
              <a:schemeClr val="accent1"/>
            </a:effectRef>
            <a:fontRef idx="minor">
              <a:schemeClr val="tx1"/>
            </a:fontRef>
          </p:style>
        </p:cxnSp>
      </p:grpSp>
      <p:pic>
        <p:nvPicPr>
          <p:cNvPr id="11" name="Picture 10">
            <a:extLst>
              <a:ext uri="{FF2B5EF4-FFF2-40B4-BE49-F238E27FC236}">
                <a16:creationId xmlns:a16="http://schemas.microsoft.com/office/drawing/2014/main" id="{8324CF48-9605-413B-88F5-58707DE11A3F}"/>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8027133" y="6213270"/>
            <a:ext cx="903617" cy="381122"/>
          </a:xfrm>
          <a:prstGeom prst="rect">
            <a:avLst/>
          </a:prstGeom>
        </p:spPr>
      </p:pic>
    </p:spTree>
    <p:extLst>
      <p:ext uri="{BB962C8B-B14F-4D97-AF65-F5344CB8AC3E}">
        <p14:creationId xmlns:p14="http://schemas.microsoft.com/office/powerpoint/2010/main" val="3197682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Only - No Footer">
    <p:spTree>
      <p:nvGrpSpPr>
        <p:cNvPr id="1" name=""/>
        <p:cNvGrpSpPr/>
        <p:nvPr/>
      </p:nvGrpSpPr>
      <p:grpSpPr>
        <a:xfrm>
          <a:off x="0" y="0"/>
          <a:ext cx="0" cy="0"/>
          <a:chOff x="0" y="0"/>
          <a:chExt cx="0" cy="0"/>
        </a:xfrm>
      </p:grpSpPr>
      <p:pic>
        <p:nvPicPr>
          <p:cNvPr id="19" name="Picture 18" descr="A picture containing outdoor object&#10;&#10;Description automatically generated">
            <a:extLst>
              <a:ext uri="{FF2B5EF4-FFF2-40B4-BE49-F238E27FC236}">
                <a16:creationId xmlns:a16="http://schemas.microsoft.com/office/drawing/2014/main" id="{66961F11-8CE0-4F39-9496-AF6D5997FDD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3921" r="20364"/>
          <a:stretch/>
        </p:blipFill>
        <p:spPr>
          <a:xfrm>
            <a:off x="7803066" y="1"/>
            <a:ext cx="1340934" cy="1522879"/>
          </a:xfrm>
          <a:prstGeom prst="rect">
            <a:avLst/>
          </a:prstGeom>
        </p:spPr>
      </p:pic>
      <p:sp>
        <p:nvSpPr>
          <p:cNvPr id="35" name="Title 14">
            <a:extLst>
              <a:ext uri="{FF2B5EF4-FFF2-40B4-BE49-F238E27FC236}">
                <a16:creationId xmlns:a16="http://schemas.microsoft.com/office/drawing/2014/main" id="{1D011C25-17E2-4A58-A6BF-F18912ECCD6F}"/>
              </a:ext>
            </a:extLst>
          </p:cNvPr>
          <p:cNvSpPr>
            <a:spLocks noGrp="1"/>
          </p:cNvSpPr>
          <p:nvPr>
            <p:ph type="title" hasCustomPrompt="1"/>
          </p:nvPr>
        </p:nvSpPr>
        <p:spPr>
          <a:xfrm>
            <a:off x="411361" y="340151"/>
            <a:ext cx="8321278" cy="625320"/>
          </a:xfrm>
          <a:prstGeom prst="rect">
            <a:avLst/>
          </a:prstGeom>
        </p:spPr>
        <p:txBody>
          <a:bodyPr tIns="0" bIns="0"/>
          <a:lstStyle>
            <a:lvl1pPr>
              <a:defRPr sz="2400" b="0" spc="0">
                <a:solidFill>
                  <a:schemeClr val="tx1"/>
                </a:solidFill>
                <a:latin typeface="Arial" panose="020B0604020202020204" pitchFamily="34" charset="0"/>
                <a:cs typeface="Arial" panose="020B0604020202020204" pitchFamily="34" charset="0"/>
              </a:defRPr>
            </a:lvl1pPr>
          </a:lstStyle>
          <a:p>
            <a:r>
              <a:rPr lang="en-US" dirty="0"/>
              <a:t>Click to add title</a:t>
            </a:r>
          </a:p>
        </p:txBody>
      </p:sp>
      <p:sp>
        <p:nvSpPr>
          <p:cNvPr id="2" name="Rectangle 1">
            <a:extLst>
              <a:ext uri="{FF2B5EF4-FFF2-40B4-BE49-F238E27FC236}">
                <a16:creationId xmlns:a16="http://schemas.microsoft.com/office/drawing/2014/main" id="{AD986F5D-018D-4F41-91E8-FB17691FF8C0}"/>
              </a:ext>
            </a:extLst>
          </p:cNvPr>
          <p:cNvSpPr/>
          <p:nvPr userDrawn="1"/>
        </p:nvSpPr>
        <p:spPr>
          <a:xfrm>
            <a:off x="0" y="5986022"/>
            <a:ext cx="9144000" cy="8719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67030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Title Slide 4">
    <p:spTree>
      <p:nvGrpSpPr>
        <p:cNvPr id="1" name=""/>
        <p:cNvGrpSpPr/>
        <p:nvPr/>
      </p:nvGrpSpPr>
      <p:grpSpPr>
        <a:xfrm>
          <a:off x="0" y="0"/>
          <a:ext cx="0" cy="0"/>
          <a:chOff x="0" y="0"/>
          <a:chExt cx="0" cy="0"/>
        </a:xfrm>
      </p:grpSpPr>
      <p:pic>
        <p:nvPicPr>
          <p:cNvPr id="4" name="Picture 3" descr="A person wearing a hard hat&#10;&#10;Description automatically generated with medium confidence">
            <a:extLst>
              <a:ext uri="{FF2B5EF4-FFF2-40B4-BE49-F238E27FC236}">
                <a16:creationId xmlns:a16="http://schemas.microsoft.com/office/drawing/2014/main" id="{2B207956-FA9D-404A-8015-732ADD822ED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1" name="Picture 10">
            <a:extLst>
              <a:ext uri="{FF2B5EF4-FFF2-40B4-BE49-F238E27FC236}">
                <a16:creationId xmlns:a16="http://schemas.microsoft.com/office/drawing/2014/main" id="{E91CA3F6-89D3-4002-AC3C-8AD1113214BE}"/>
              </a:ext>
            </a:extLst>
          </p:cNvPr>
          <p:cNvPicPr>
            <a:picLocks noChangeAspect="1"/>
          </p:cNvPicPr>
          <p:nvPr userDrawn="1"/>
        </p:nvPicPr>
        <p:blipFill rotWithShape="1">
          <a:blip r:embed="rId3">
            <a:alphaModFix amt="50000"/>
            <a:extLst>
              <a:ext uri="{28A0092B-C50C-407E-A947-70E740481C1C}">
                <a14:useLocalDpi xmlns:a14="http://schemas.microsoft.com/office/drawing/2010/main" val="0"/>
              </a:ext>
            </a:extLst>
          </a:blip>
          <a:srcRect l="6953" b="20909"/>
          <a:stretch/>
        </p:blipFill>
        <p:spPr>
          <a:xfrm>
            <a:off x="0" y="3663510"/>
            <a:ext cx="5189454" cy="3194491"/>
          </a:xfrm>
          <a:prstGeom prst="rect">
            <a:avLst/>
          </a:prstGeom>
        </p:spPr>
      </p:pic>
      <p:pic>
        <p:nvPicPr>
          <p:cNvPr id="30" name="Picture 29">
            <a:extLst>
              <a:ext uri="{FF2B5EF4-FFF2-40B4-BE49-F238E27FC236}">
                <a16:creationId xmlns:a16="http://schemas.microsoft.com/office/drawing/2014/main" id="{B2063F89-3E3B-4515-89A9-A5A7368ED94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38716" y="429326"/>
            <a:ext cx="1835664" cy="767575"/>
          </a:xfrm>
          <a:prstGeom prst="rect">
            <a:avLst/>
          </a:prstGeom>
        </p:spPr>
      </p:pic>
      <p:sp>
        <p:nvSpPr>
          <p:cNvPr id="31" name="Text Placeholder 30">
            <a:extLst>
              <a:ext uri="{FF2B5EF4-FFF2-40B4-BE49-F238E27FC236}">
                <a16:creationId xmlns:a16="http://schemas.microsoft.com/office/drawing/2014/main" id="{39D90602-CFFA-477C-94FD-C2E514182F77}"/>
              </a:ext>
            </a:extLst>
          </p:cNvPr>
          <p:cNvSpPr>
            <a:spLocks noGrp="1"/>
          </p:cNvSpPr>
          <p:nvPr>
            <p:ph type="body" sz="quarter" idx="10" hasCustomPrompt="1"/>
          </p:nvPr>
        </p:nvSpPr>
        <p:spPr>
          <a:xfrm>
            <a:off x="783771" y="3926508"/>
            <a:ext cx="3943588" cy="445432"/>
          </a:xfrm>
          <a:prstGeom prst="rect">
            <a:avLst/>
          </a:prstGeom>
        </p:spPr>
        <p:txBody>
          <a:bodyPr anchor="ctr"/>
          <a:lstStyle>
            <a:lvl1pPr marL="0" indent="0">
              <a:lnSpc>
                <a:spcPct val="100000"/>
              </a:lnSpc>
              <a:buNone/>
              <a:defRPr sz="1800">
                <a:solidFill>
                  <a:srgbClr val="005B99"/>
                </a:solidFill>
                <a:latin typeface="Arial" panose="020B0604020202020204" pitchFamily="34" charset="0"/>
                <a:cs typeface="Arial" panose="020B0604020202020204" pitchFamily="34" charset="0"/>
              </a:defRPr>
            </a:lvl1pPr>
          </a:lstStyle>
          <a:p>
            <a:pPr lvl="0"/>
            <a:r>
              <a:rPr lang="en-US" dirty="0"/>
              <a:t>Click to add subtitle</a:t>
            </a:r>
          </a:p>
        </p:txBody>
      </p:sp>
      <p:sp>
        <p:nvSpPr>
          <p:cNvPr id="32" name="Title 25">
            <a:extLst>
              <a:ext uri="{FF2B5EF4-FFF2-40B4-BE49-F238E27FC236}">
                <a16:creationId xmlns:a16="http://schemas.microsoft.com/office/drawing/2014/main" id="{9923761B-960E-403B-BC01-42B74860C61F}"/>
              </a:ext>
            </a:extLst>
          </p:cNvPr>
          <p:cNvSpPr>
            <a:spLocks noGrp="1"/>
          </p:cNvSpPr>
          <p:nvPr>
            <p:ph type="title" hasCustomPrompt="1"/>
          </p:nvPr>
        </p:nvSpPr>
        <p:spPr>
          <a:xfrm>
            <a:off x="783772" y="3127663"/>
            <a:ext cx="3943589" cy="774234"/>
          </a:xfrm>
          <a:prstGeom prst="rect">
            <a:avLst/>
          </a:prstGeom>
        </p:spPr>
        <p:txBody>
          <a:bodyPr anchor="b"/>
          <a:lstStyle>
            <a:lvl1pPr>
              <a:lnSpc>
                <a:spcPct val="100000"/>
              </a:lnSpc>
              <a:defRPr sz="2700" b="0" spc="0">
                <a:solidFill>
                  <a:srgbClr val="060A51"/>
                </a:solidFill>
                <a:latin typeface="Arial" panose="020B0604020202020204" pitchFamily="34" charset="0"/>
                <a:cs typeface="Arial" panose="020B0604020202020204" pitchFamily="34" charset="0"/>
              </a:defRPr>
            </a:lvl1pPr>
          </a:lstStyle>
          <a:p>
            <a:r>
              <a:rPr lang="en-US" dirty="0"/>
              <a:t>Click to add master title</a:t>
            </a:r>
          </a:p>
        </p:txBody>
      </p:sp>
      <p:sp>
        <p:nvSpPr>
          <p:cNvPr id="36" name="Text Placeholder 30">
            <a:extLst>
              <a:ext uri="{FF2B5EF4-FFF2-40B4-BE49-F238E27FC236}">
                <a16:creationId xmlns:a16="http://schemas.microsoft.com/office/drawing/2014/main" id="{EFE957EE-D15B-4426-B1E0-81465A8245C5}"/>
              </a:ext>
            </a:extLst>
          </p:cNvPr>
          <p:cNvSpPr>
            <a:spLocks noGrp="1"/>
          </p:cNvSpPr>
          <p:nvPr>
            <p:ph type="body" sz="quarter" idx="11" hasCustomPrompt="1"/>
          </p:nvPr>
        </p:nvSpPr>
        <p:spPr>
          <a:xfrm>
            <a:off x="783771" y="4398431"/>
            <a:ext cx="3943588" cy="445433"/>
          </a:xfrm>
          <a:prstGeom prst="rect">
            <a:avLst/>
          </a:prstGeom>
        </p:spPr>
        <p:txBody>
          <a:bodyPr anchor="ctr"/>
          <a:lstStyle>
            <a:lvl1pPr marL="0" indent="0">
              <a:lnSpc>
                <a:spcPct val="100000"/>
              </a:lnSpc>
              <a:buNone/>
              <a:defRPr sz="1350">
                <a:solidFill>
                  <a:srgbClr val="005B99"/>
                </a:solidFill>
                <a:latin typeface="Arial" panose="020B0604020202020204" pitchFamily="34" charset="0"/>
                <a:cs typeface="Arial" panose="020B0604020202020204" pitchFamily="34" charset="0"/>
              </a:defRPr>
            </a:lvl1pPr>
          </a:lstStyle>
          <a:p>
            <a:pPr lvl="0"/>
            <a:r>
              <a:rPr lang="en-US" dirty="0"/>
              <a:t>Click to add date</a:t>
            </a:r>
          </a:p>
        </p:txBody>
      </p:sp>
    </p:spTree>
    <p:extLst>
      <p:ext uri="{BB962C8B-B14F-4D97-AF65-F5344CB8AC3E}">
        <p14:creationId xmlns:p14="http://schemas.microsoft.com/office/powerpoint/2010/main" val="224604910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Title Only - Blue Backgroun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469BE62-C6AD-4EB4-A9FA-EF63662D43B6}"/>
              </a:ext>
            </a:extLst>
          </p:cNvPr>
          <p:cNvSpPr/>
          <p:nvPr userDrawn="1"/>
        </p:nvSpPr>
        <p:spPr>
          <a:xfrm>
            <a:off x="1" y="1"/>
            <a:ext cx="9144000" cy="6858000"/>
          </a:xfrm>
          <a:prstGeom prst="rect">
            <a:avLst/>
          </a:prstGeom>
          <a:solidFill>
            <a:srgbClr val="005B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itle 14">
            <a:extLst>
              <a:ext uri="{FF2B5EF4-FFF2-40B4-BE49-F238E27FC236}">
                <a16:creationId xmlns:a16="http://schemas.microsoft.com/office/drawing/2014/main" id="{1D011C25-17E2-4A58-A6BF-F18912ECCD6F}"/>
              </a:ext>
            </a:extLst>
          </p:cNvPr>
          <p:cNvSpPr>
            <a:spLocks noGrp="1"/>
          </p:cNvSpPr>
          <p:nvPr>
            <p:ph type="title" hasCustomPrompt="1"/>
          </p:nvPr>
        </p:nvSpPr>
        <p:spPr>
          <a:xfrm>
            <a:off x="411361" y="340151"/>
            <a:ext cx="8321278" cy="625320"/>
          </a:xfrm>
          <a:prstGeom prst="rect">
            <a:avLst/>
          </a:prstGeom>
        </p:spPr>
        <p:txBody>
          <a:bodyPr tIns="0" bIns="0"/>
          <a:lstStyle>
            <a:lvl1pPr>
              <a:defRPr sz="2400" b="0" spc="0">
                <a:solidFill>
                  <a:schemeClr val="bg1"/>
                </a:solidFill>
                <a:latin typeface="Arial" panose="020B0604020202020204" pitchFamily="34" charset="0"/>
                <a:cs typeface="Arial" panose="020B0604020202020204" pitchFamily="34" charset="0"/>
              </a:defRPr>
            </a:lvl1pPr>
          </a:lstStyle>
          <a:p>
            <a:r>
              <a:rPr lang="en-US" dirty="0"/>
              <a:t>Click to add title</a:t>
            </a:r>
          </a:p>
        </p:txBody>
      </p:sp>
    </p:spTree>
    <p:extLst>
      <p:ext uri="{BB962C8B-B14F-4D97-AF65-F5344CB8AC3E}">
        <p14:creationId xmlns:p14="http://schemas.microsoft.com/office/powerpoint/2010/main" val="997709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Definitions">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1EF3F6B5-0BDA-422B-815B-E66B137FD2FF}"/>
              </a:ext>
            </a:extLst>
          </p:cNvPr>
          <p:cNvSpPr>
            <a:spLocks noGrp="1"/>
          </p:cNvSpPr>
          <p:nvPr>
            <p:ph sz="half" idx="1" hasCustomPrompt="1"/>
          </p:nvPr>
        </p:nvSpPr>
        <p:spPr>
          <a:xfrm>
            <a:off x="410766" y="1153833"/>
            <a:ext cx="8321278" cy="4923619"/>
          </a:xfrm>
          <a:prstGeom prst="rect">
            <a:avLst/>
          </a:prstGeom>
        </p:spPr>
        <p:txBody>
          <a:bodyPr rIns="90000">
            <a:noAutofit/>
          </a:bodyPr>
          <a:lstStyle>
            <a:lvl1pPr marL="214313" indent="-214313">
              <a:spcBef>
                <a:spcPts val="600"/>
              </a:spcBef>
              <a:buFontTx/>
              <a:buBlip>
                <a:blip r:embed="rId2"/>
              </a:buBlip>
              <a:defRPr sz="1349">
                <a:solidFill>
                  <a:srgbClr val="4A4A4A"/>
                </a:solidFill>
                <a:latin typeface="Arial" panose="020B0604020202020204" pitchFamily="34" charset="0"/>
                <a:cs typeface="Arial" panose="020B0604020202020204" pitchFamily="34" charset="0"/>
              </a:defRPr>
            </a:lvl1pPr>
            <a:lvl2pPr marL="561967" indent="-214313">
              <a:lnSpc>
                <a:spcPct val="105000"/>
              </a:lnSpc>
              <a:spcBef>
                <a:spcPts val="150"/>
              </a:spcBef>
              <a:spcAft>
                <a:spcPts val="150"/>
              </a:spcAft>
              <a:buFontTx/>
              <a:buBlip>
                <a:blip r:embed="rId2"/>
              </a:buBlip>
              <a:defRPr sz="1200">
                <a:solidFill>
                  <a:srgbClr val="4A4A4A"/>
                </a:solidFill>
                <a:latin typeface="Arial" panose="020B0604020202020204" pitchFamily="34" charset="0"/>
                <a:cs typeface="Arial" panose="020B0604020202020204" pitchFamily="34" charset="0"/>
              </a:defRPr>
            </a:lvl2pPr>
            <a:lvl3pPr marL="839772" indent="-214313">
              <a:buFontTx/>
              <a:buBlip>
                <a:blip r:embed="rId2"/>
              </a:buBlip>
              <a:defRPr sz="1050">
                <a:solidFill>
                  <a:srgbClr val="4A4A4A"/>
                </a:solidFill>
                <a:latin typeface="Arial" panose="020B0604020202020204" pitchFamily="34" charset="0"/>
                <a:cs typeface="Arial" panose="020B0604020202020204" pitchFamily="34" charset="0"/>
              </a:defRPr>
            </a:lvl3pPr>
            <a:lvl4pPr marL="1042965" indent="-128588">
              <a:buFontTx/>
              <a:buBlip>
                <a:blip r:embed="rId2"/>
              </a:buBlip>
              <a:defRPr sz="900">
                <a:solidFill>
                  <a:srgbClr val="4A4A4A"/>
                </a:solidFill>
                <a:latin typeface="Arial" panose="020B0604020202020204" pitchFamily="34" charset="0"/>
                <a:cs typeface="Arial" panose="020B0604020202020204" pitchFamily="34" charset="0"/>
              </a:defRPr>
            </a:lvl4pPr>
            <a:lvl5pPr marL="1271559" indent="-128588">
              <a:buFontTx/>
              <a:buBlip>
                <a:blip r:embed="rId2"/>
              </a:buBlip>
              <a:defRPr sz="900">
                <a:solidFill>
                  <a:srgbClr val="4A4A4A"/>
                </a:solidFill>
                <a:latin typeface="Arial" panose="020B0604020202020204" pitchFamily="34" charset="0"/>
                <a:cs typeface="Arial" panose="020B0604020202020204" pitchFamily="34" charset="0"/>
              </a:defRPr>
            </a:lvl5pPr>
            <a:lvl6pPr>
              <a:defRPr sz="1349"/>
            </a:lvl6pPr>
            <a:lvl7pPr>
              <a:defRPr sz="1349"/>
            </a:lvl7pPr>
            <a:lvl8pPr>
              <a:defRPr sz="1349"/>
            </a:lvl8pPr>
            <a:lvl9pPr>
              <a:defRPr sz="1349"/>
            </a:lvl9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4">
            <a:extLst>
              <a:ext uri="{FF2B5EF4-FFF2-40B4-BE49-F238E27FC236}">
                <a16:creationId xmlns:a16="http://schemas.microsoft.com/office/drawing/2014/main" id="{8527B8E1-1878-4558-9DF2-675834CF96C3}"/>
              </a:ext>
            </a:extLst>
          </p:cNvPr>
          <p:cNvSpPr>
            <a:spLocks noGrp="1"/>
          </p:cNvSpPr>
          <p:nvPr>
            <p:ph type="title" hasCustomPrompt="1"/>
          </p:nvPr>
        </p:nvSpPr>
        <p:spPr>
          <a:xfrm>
            <a:off x="411361" y="340151"/>
            <a:ext cx="8321278" cy="625320"/>
          </a:xfrm>
          <a:prstGeom prst="rect">
            <a:avLst/>
          </a:prstGeom>
        </p:spPr>
        <p:txBody>
          <a:bodyPr tIns="0" bIns="0"/>
          <a:lstStyle>
            <a:lvl1pPr>
              <a:defRPr sz="2400" b="0" spc="0">
                <a:solidFill>
                  <a:schemeClr val="tx1"/>
                </a:solidFill>
                <a:latin typeface="Arial" panose="020B0604020202020204" pitchFamily="34" charset="0"/>
                <a:cs typeface="Arial" panose="020B0604020202020204" pitchFamily="34" charset="0"/>
              </a:defRPr>
            </a:lvl1pPr>
          </a:lstStyle>
          <a:p>
            <a:r>
              <a:rPr lang="en-US" dirty="0"/>
              <a:t>Click to add title</a:t>
            </a:r>
          </a:p>
        </p:txBody>
      </p:sp>
      <p:sp>
        <p:nvSpPr>
          <p:cNvPr id="9" name="Footer Placeholder 4">
            <a:extLst>
              <a:ext uri="{FF2B5EF4-FFF2-40B4-BE49-F238E27FC236}">
                <a16:creationId xmlns:a16="http://schemas.microsoft.com/office/drawing/2014/main" id="{7860AE2C-00D7-4442-A12E-54AD8A3057AD}"/>
              </a:ext>
            </a:extLst>
          </p:cNvPr>
          <p:cNvSpPr>
            <a:spLocks noGrp="1"/>
          </p:cNvSpPr>
          <p:nvPr>
            <p:ph type="ftr" sz="quarter" idx="3"/>
          </p:nvPr>
        </p:nvSpPr>
        <p:spPr>
          <a:xfrm>
            <a:off x="726416" y="6448273"/>
            <a:ext cx="3657600" cy="256545"/>
          </a:xfrm>
          <a:prstGeom prst="rect">
            <a:avLst/>
          </a:prstGeom>
        </p:spPr>
        <p:txBody>
          <a:bodyPr lIns="0"/>
          <a:lstStyle>
            <a:lvl1pPr algn="l">
              <a:defRPr sz="750">
                <a:solidFill>
                  <a:schemeClr val="bg1">
                    <a:lumMod val="50000"/>
                  </a:schemeClr>
                </a:solidFill>
              </a:defRPr>
            </a:lvl1pPr>
          </a:lstStyle>
          <a:p>
            <a:pPr>
              <a:defRPr/>
            </a:pPr>
            <a:r>
              <a:rPr lang="en-US" altLang="en-US" dirty="0"/>
              <a:t>© 2022 Quorum Software. All Rights Reserved.</a:t>
            </a:r>
          </a:p>
        </p:txBody>
      </p:sp>
      <p:sp>
        <p:nvSpPr>
          <p:cNvPr id="10" name="Slide Number Placeholder 5">
            <a:extLst>
              <a:ext uri="{FF2B5EF4-FFF2-40B4-BE49-F238E27FC236}">
                <a16:creationId xmlns:a16="http://schemas.microsoft.com/office/drawing/2014/main" id="{EA4940EB-8E8F-4048-8091-170BED295AD5}"/>
              </a:ext>
            </a:extLst>
          </p:cNvPr>
          <p:cNvSpPr>
            <a:spLocks noGrp="1"/>
          </p:cNvSpPr>
          <p:nvPr>
            <p:ph type="sldNum" sz="quarter" idx="4"/>
          </p:nvPr>
        </p:nvSpPr>
        <p:spPr>
          <a:xfrm>
            <a:off x="180563" y="6448273"/>
            <a:ext cx="294882" cy="256545"/>
          </a:xfrm>
          <a:prstGeom prst="rect">
            <a:avLst/>
          </a:prstGeom>
        </p:spPr>
        <p:txBody>
          <a:bodyPr lIns="0" tIns="0" rIns="0" bIns="0" anchor="ctr"/>
          <a:lstStyle>
            <a:lvl1pPr algn="l">
              <a:defRPr sz="1050" b="0">
                <a:solidFill>
                  <a:schemeClr val="bg1">
                    <a:lumMod val="50000"/>
                  </a:schemeClr>
                </a:solidFill>
              </a:defRPr>
            </a:lvl1pPr>
          </a:lstStyle>
          <a:p>
            <a:pPr>
              <a:defRPr/>
            </a:pPr>
            <a:fld id="{1AF95084-0C59-48C6-AF2A-5E12A39AC9FF}" type="slidenum">
              <a:rPr lang="en-US" altLang="en-US" smtClean="0"/>
              <a:pPr>
                <a:defRPr/>
              </a:pPr>
              <a:t>‹#›</a:t>
            </a:fld>
            <a:endParaRPr lang="en-US" altLang="en-US" dirty="0"/>
          </a:p>
        </p:txBody>
      </p:sp>
    </p:spTree>
    <p:extLst>
      <p:ext uri="{BB962C8B-B14F-4D97-AF65-F5344CB8AC3E}">
        <p14:creationId xmlns:p14="http://schemas.microsoft.com/office/powerpoint/2010/main" val="1766399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Definitions - Blue Backgroun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469BE62-C6AD-4EB4-A9FA-EF63662D43B6}"/>
              </a:ext>
            </a:extLst>
          </p:cNvPr>
          <p:cNvSpPr/>
          <p:nvPr userDrawn="1"/>
        </p:nvSpPr>
        <p:spPr>
          <a:xfrm>
            <a:off x="1" y="1"/>
            <a:ext cx="9144000" cy="6858000"/>
          </a:xfrm>
          <a:prstGeom prst="rect">
            <a:avLst/>
          </a:prstGeom>
          <a:solidFill>
            <a:srgbClr val="005B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itle 14">
            <a:extLst>
              <a:ext uri="{FF2B5EF4-FFF2-40B4-BE49-F238E27FC236}">
                <a16:creationId xmlns:a16="http://schemas.microsoft.com/office/drawing/2014/main" id="{1D011C25-17E2-4A58-A6BF-F18912ECCD6F}"/>
              </a:ext>
            </a:extLst>
          </p:cNvPr>
          <p:cNvSpPr>
            <a:spLocks noGrp="1"/>
          </p:cNvSpPr>
          <p:nvPr>
            <p:ph type="title" hasCustomPrompt="1"/>
          </p:nvPr>
        </p:nvSpPr>
        <p:spPr>
          <a:xfrm>
            <a:off x="411361" y="340151"/>
            <a:ext cx="8321278" cy="625320"/>
          </a:xfrm>
          <a:prstGeom prst="rect">
            <a:avLst/>
          </a:prstGeom>
        </p:spPr>
        <p:txBody>
          <a:bodyPr tIns="0" bIns="0"/>
          <a:lstStyle>
            <a:lvl1pPr>
              <a:defRPr sz="2400" b="0" spc="0">
                <a:solidFill>
                  <a:schemeClr val="bg1"/>
                </a:solidFill>
                <a:latin typeface="Arial" panose="020B0604020202020204" pitchFamily="34" charset="0"/>
                <a:cs typeface="Arial" panose="020B0604020202020204" pitchFamily="34" charset="0"/>
              </a:defRPr>
            </a:lvl1pPr>
          </a:lstStyle>
          <a:p>
            <a:r>
              <a:rPr lang="en-US" dirty="0"/>
              <a:t>Click to add title</a:t>
            </a:r>
          </a:p>
        </p:txBody>
      </p:sp>
      <p:sp>
        <p:nvSpPr>
          <p:cNvPr id="9" name="Footer Placeholder 4">
            <a:extLst>
              <a:ext uri="{FF2B5EF4-FFF2-40B4-BE49-F238E27FC236}">
                <a16:creationId xmlns:a16="http://schemas.microsoft.com/office/drawing/2014/main" id="{DF01241F-DCAF-4255-A17E-8AED7B338DF1}"/>
              </a:ext>
            </a:extLst>
          </p:cNvPr>
          <p:cNvSpPr>
            <a:spLocks noGrp="1"/>
          </p:cNvSpPr>
          <p:nvPr>
            <p:ph type="ftr" sz="quarter" idx="3"/>
          </p:nvPr>
        </p:nvSpPr>
        <p:spPr>
          <a:xfrm>
            <a:off x="726416" y="6448273"/>
            <a:ext cx="3657600" cy="256545"/>
          </a:xfrm>
          <a:prstGeom prst="rect">
            <a:avLst/>
          </a:prstGeom>
        </p:spPr>
        <p:txBody>
          <a:bodyPr lIns="0"/>
          <a:lstStyle>
            <a:lvl1pPr algn="l">
              <a:defRPr sz="750">
                <a:solidFill>
                  <a:schemeClr val="bg1"/>
                </a:solidFill>
              </a:defRPr>
            </a:lvl1pPr>
          </a:lstStyle>
          <a:p>
            <a:pPr>
              <a:defRPr/>
            </a:pPr>
            <a:r>
              <a:rPr lang="en-US" altLang="en-US" dirty="0"/>
              <a:t>© 2022 Quorum Software. All Rights Reserved.</a:t>
            </a:r>
          </a:p>
        </p:txBody>
      </p:sp>
      <p:sp>
        <p:nvSpPr>
          <p:cNvPr id="10" name="Slide Number Placeholder 5">
            <a:extLst>
              <a:ext uri="{FF2B5EF4-FFF2-40B4-BE49-F238E27FC236}">
                <a16:creationId xmlns:a16="http://schemas.microsoft.com/office/drawing/2014/main" id="{0EEDF264-8339-4A78-AAC6-164B4C7A7D46}"/>
              </a:ext>
            </a:extLst>
          </p:cNvPr>
          <p:cNvSpPr>
            <a:spLocks noGrp="1"/>
          </p:cNvSpPr>
          <p:nvPr>
            <p:ph type="sldNum" sz="quarter" idx="4"/>
          </p:nvPr>
        </p:nvSpPr>
        <p:spPr>
          <a:xfrm>
            <a:off x="180563" y="6448273"/>
            <a:ext cx="294882" cy="256545"/>
          </a:xfrm>
          <a:prstGeom prst="rect">
            <a:avLst/>
          </a:prstGeom>
        </p:spPr>
        <p:txBody>
          <a:bodyPr lIns="0" tIns="0" rIns="0" bIns="0" anchor="ctr"/>
          <a:lstStyle>
            <a:lvl1pPr algn="l">
              <a:defRPr sz="1050" b="0">
                <a:solidFill>
                  <a:schemeClr val="bg1"/>
                </a:solidFill>
              </a:defRPr>
            </a:lvl1pPr>
          </a:lstStyle>
          <a:p>
            <a:pPr>
              <a:defRPr/>
            </a:pPr>
            <a:fld id="{1AF95084-0C59-48C6-AF2A-5E12A39AC9FF}" type="slidenum">
              <a:rPr lang="en-US" altLang="en-US" smtClean="0"/>
              <a:pPr>
                <a:defRPr/>
              </a:pPr>
              <a:t>‹#›</a:t>
            </a:fld>
            <a:endParaRPr lang="en-US" altLang="en-US" dirty="0"/>
          </a:p>
        </p:txBody>
      </p:sp>
      <p:grpSp>
        <p:nvGrpSpPr>
          <p:cNvPr id="6" name="Group 5">
            <a:extLst>
              <a:ext uri="{FF2B5EF4-FFF2-40B4-BE49-F238E27FC236}">
                <a16:creationId xmlns:a16="http://schemas.microsoft.com/office/drawing/2014/main" id="{650F90CE-2B12-4706-836C-103F4FC607E7}"/>
              </a:ext>
            </a:extLst>
          </p:cNvPr>
          <p:cNvGrpSpPr/>
          <p:nvPr userDrawn="1"/>
        </p:nvGrpSpPr>
        <p:grpSpPr>
          <a:xfrm>
            <a:off x="475445" y="6389988"/>
            <a:ext cx="7477064" cy="320589"/>
            <a:chOff x="633926" y="6400556"/>
            <a:chExt cx="9969419" cy="320589"/>
          </a:xfrm>
        </p:grpSpPr>
        <p:cxnSp>
          <p:nvCxnSpPr>
            <p:cNvPr id="7" name="Straight Connector 6">
              <a:extLst>
                <a:ext uri="{FF2B5EF4-FFF2-40B4-BE49-F238E27FC236}">
                  <a16:creationId xmlns:a16="http://schemas.microsoft.com/office/drawing/2014/main" id="{ACAEBD67-029E-4038-8BED-907DB09CC838}"/>
                </a:ext>
              </a:extLst>
            </p:cNvPr>
            <p:cNvCxnSpPr>
              <a:cxnSpLocks/>
            </p:cNvCxnSpPr>
            <p:nvPr userDrawn="1"/>
          </p:nvCxnSpPr>
          <p:spPr>
            <a:xfrm flipH="1">
              <a:off x="914400" y="6400782"/>
              <a:ext cx="9688945" cy="0"/>
            </a:xfrm>
            <a:prstGeom prst="line">
              <a:avLst/>
            </a:prstGeom>
            <a:ln w="3175">
              <a:solidFill>
                <a:srgbClr val="C7CED3"/>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B56EEA17-1ECF-4C24-96B0-4BDE50F51C06}"/>
                </a:ext>
              </a:extLst>
            </p:cNvPr>
            <p:cNvCxnSpPr>
              <a:cxnSpLocks/>
            </p:cNvCxnSpPr>
            <p:nvPr userDrawn="1"/>
          </p:nvCxnSpPr>
          <p:spPr>
            <a:xfrm flipH="1">
              <a:off x="633926" y="6400556"/>
              <a:ext cx="283740" cy="320589"/>
            </a:xfrm>
            <a:prstGeom prst="line">
              <a:avLst/>
            </a:prstGeom>
            <a:ln w="3175">
              <a:solidFill>
                <a:srgbClr val="C7CED3"/>
              </a:solidFill>
            </a:ln>
          </p:spPr>
          <p:style>
            <a:lnRef idx="1">
              <a:schemeClr val="accent1"/>
            </a:lnRef>
            <a:fillRef idx="0">
              <a:schemeClr val="accent1"/>
            </a:fillRef>
            <a:effectRef idx="0">
              <a:schemeClr val="accent1"/>
            </a:effectRef>
            <a:fontRef idx="minor">
              <a:schemeClr val="tx1"/>
            </a:fontRef>
          </p:style>
        </p:cxnSp>
      </p:grpSp>
      <p:pic>
        <p:nvPicPr>
          <p:cNvPr id="11" name="Picture 10">
            <a:extLst>
              <a:ext uri="{FF2B5EF4-FFF2-40B4-BE49-F238E27FC236}">
                <a16:creationId xmlns:a16="http://schemas.microsoft.com/office/drawing/2014/main" id="{8324CF48-9605-413B-88F5-58707DE11A3F}"/>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8027133" y="6213270"/>
            <a:ext cx="903617" cy="381122"/>
          </a:xfrm>
          <a:prstGeom prst="rect">
            <a:avLst/>
          </a:prstGeom>
        </p:spPr>
      </p:pic>
      <p:sp>
        <p:nvSpPr>
          <p:cNvPr id="12" name="Content Placeholder 2">
            <a:extLst>
              <a:ext uri="{FF2B5EF4-FFF2-40B4-BE49-F238E27FC236}">
                <a16:creationId xmlns:a16="http://schemas.microsoft.com/office/drawing/2014/main" id="{AE909A74-C5C5-41E1-AB78-232D4F95C545}"/>
              </a:ext>
            </a:extLst>
          </p:cNvPr>
          <p:cNvSpPr>
            <a:spLocks noGrp="1"/>
          </p:cNvSpPr>
          <p:nvPr>
            <p:ph sz="half" idx="1" hasCustomPrompt="1"/>
          </p:nvPr>
        </p:nvSpPr>
        <p:spPr>
          <a:xfrm>
            <a:off x="410766" y="1153833"/>
            <a:ext cx="8321278" cy="4923619"/>
          </a:xfrm>
          <a:prstGeom prst="rect">
            <a:avLst/>
          </a:prstGeom>
        </p:spPr>
        <p:txBody>
          <a:bodyPr rIns="90000">
            <a:noAutofit/>
          </a:bodyPr>
          <a:lstStyle>
            <a:lvl1pPr marL="214313" indent="-214313">
              <a:spcBef>
                <a:spcPts val="600"/>
              </a:spcBef>
              <a:buFontTx/>
              <a:buBlip>
                <a:blip r:embed="rId3"/>
              </a:buBlip>
              <a:defRPr sz="1349">
                <a:solidFill>
                  <a:srgbClr val="E9EBED"/>
                </a:solidFill>
                <a:latin typeface="Arial" panose="020B0604020202020204" pitchFamily="34" charset="0"/>
                <a:cs typeface="Arial" panose="020B0604020202020204" pitchFamily="34" charset="0"/>
              </a:defRPr>
            </a:lvl1pPr>
            <a:lvl2pPr marL="561967" indent="-214313">
              <a:lnSpc>
                <a:spcPct val="105000"/>
              </a:lnSpc>
              <a:spcBef>
                <a:spcPts val="150"/>
              </a:spcBef>
              <a:spcAft>
                <a:spcPts val="150"/>
              </a:spcAft>
              <a:buFontTx/>
              <a:buBlip>
                <a:blip r:embed="rId3"/>
              </a:buBlip>
              <a:defRPr sz="1200">
                <a:solidFill>
                  <a:srgbClr val="E9EBED"/>
                </a:solidFill>
                <a:latin typeface="Arial" panose="020B0604020202020204" pitchFamily="34" charset="0"/>
                <a:cs typeface="Arial" panose="020B0604020202020204" pitchFamily="34" charset="0"/>
              </a:defRPr>
            </a:lvl2pPr>
            <a:lvl3pPr marL="839772" indent="-214313">
              <a:buFontTx/>
              <a:buBlip>
                <a:blip r:embed="rId3"/>
              </a:buBlip>
              <a:defRPr sz="1050">
                <a:solidFill>
                  <a:srgbClr val="E9EBED"/>
                </a:solidFill>
                <a:latin typeface="Arial" panose="020B0604020202020204" pitchFamily="34" charset="0"/>
                <a:cs typeface="Arial" panose="020B0604020202020204" pitchFamily="34" charset="0"/>
              </a:defRPr>
            </a:lvl3pPr>
            <a:lvl4pPr marL="1042965" indent="-128588">
              <a:buFontTx/>
              <a:buBlip>
                <a:blip r:embed="rId3"/>
              </a:buBlip>
              <a:defRPr sz="900">
                <a:solidFill>
                  <a:srgbClr val="E9EBED"/>
                </a:solidFill>
                <a:latin typeface="Arial" panose="020B0604020202020204" pitchFamily="34" charset="0"/>
                <a:cs typeface="Arial" panose="020B0604020202020204" pitchFamily="34" charset="0"/>
              </a:defRPr>
            </a:lvl4pPr>
            <a:lvl5pPr marL="1271559" indent="-128588">
              <a:buFontTx/>
              <a:buBlip>
                <a:blip r:embed="rId3"/>
              </a:buBlip>
              <a:defRPr sz="900">
                <a:solidFill>
                  <a:srgbClr val="E9EBED"/>
                </a:solidFill>
                <a:latin typeface="Arial" panose="020B0604020202020204" pitchFamily="34" charset="0"/>
                <a:cs typeface="Arial" panose="020B0604020202020204" pitchFamily="34" charset="0"/>
              </a:defRPr>
            </a:lvl5pPr>
            <a:lvl6pPr>
              <a:defRPr sz="1349"/>
            </a:lvl6pPr>
            <a:lvl7pPr>
              <a:defRPr sz="1349"/>
            </a:lvl7pPr>
            <a:lvl8pPr>
              <a:defRPr sz="1349"/>
            </a:lvl8pPr>
            <a:lvl9pPr>
              <a:defRPr sz="1349"/>
            </a:lvl9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15578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Process">
    <p:spTree>
      <p:nvGrpSpPr>
        <p:cNvPr id="1" name=""/>
        <p:cNvGrpSpPr/>
        <p:nvPr/>
      </p:nvGrpSpPr>
      <p:grpSpPr>
        <a:xfrm>
          <a:off x="0" y="0"/>
          <a:ext cx="0" cy="0"/>
          <a:chOff x="0" y="0"/>
          <a:chExt cx="0" cy="0"/>
        </a:xfrm>
      </p:grpSpPr>
      <p:sp>
        <p:nvSpPr>
          <p:cNvPr id="26" name="Subtitle">
            <a:extLst>
              <a:ext uri="{FF2B5EF4-FFF2-40B4-BE49-F238E27FC236}">
                <a16:creationId xmlns:a16="http://schemas.microsoft.com/office/drawing/2014/main" id="{C52B8804-273F-4F4B-8F06-32EA349840C7}"/>
              </a:ext>
            </a:extLst>
          </p:cNvPr>
          <p:cNvSpPr>
            <a:spLocks noGrp="1"/>
          </p:cNvSpPr>
          <p:nvPr>
            <p:ph type="body" sz="quarter" idx="15" hasCustomPrompt="1"/>
          </p:nvPr>
        </p:nvSpPr>
        <p:spPr>
          <a:xfrm>
            <a:off x="410766" y="976299"/>
            <a:ext cx="8321278" cy="395302"/>
          </a:xfrm>
          <a:prstGeom prst="rect">
            <a:avLst/>
          </a:prstGeom>
        </p:spPr>
        <p:txBody>
          <a:bodyPr wrap="square" lIns="90000" tIns="0" rIns="90000" bIns="0">
            <a:noAutofit/>
          </a:bodyPr>
          <a:lstStyle>
            <a:lvl1pPr marL="0" indent="0">
              <a:spcBef>
                <a:spcPts val="623"/>
              </a:spcBef>
              <a:buFontTx/>
              <a:buNone/>
              <a:defRPr sz="1800" b="0">
                <a:solidFill>
                  <a:srgbClr val="005B99"/>
                </a:solidFill>
                <a:latin typeface="Arial" panose="020B0604020202020204" pitchFamily="34" charset="0"/>
                <a:cs typeface="Arial" panose="020B0604020202020204" pitchFamily="34" charset="0"/>
              </a:defRPr>
            </a:lvl1pPr>
          </a:lstStyle>
          <a:p>
            <a:pPr lvl="0"/>
            <a:r>
              <a:rPr lang="en-US" dirty="0"/>
              <a:t>Click to add subtitle</a:t>
            </a:r>
          </a:p>
        </p:txBody>
      </p:sp>
      <p:sp>
        <p:nvSpPr>
          <p:cNvPr id="29" name="Content Placeholder 2">
            <a:extLst>
              <a:ext uri="{FF2B5EF4-FFF2-40B4-BE49-F238E27FC236}">
                <a16:creationId xmlns:a16="http://schemas.microsoft.com/office/drawing/2014/main" id="{8FDDF2BC-AD50-42CC-83CC-ADF3C580B132}"/>
              </a:ext>
            </a:extLst>
          </p:cNvPr>
          <p:cNvSpPr>
            <a:spLocks noGrp="1"/>
          </p:cNvSpPr>
          <p:nvPr>
            <p:ph sz="half" idx="1" hasCustomPrompt="1"/>
          </p:nvPr>
        </p:nvSpPr>
        <p:spPr>
          <a:xfrm>
            <a:off x="410766" y="1631815"/>
            <a:ext cx="8321278" cy="4445637"/>
          </a:xfrm>
          <a:prstGeom prst="rect">
            <a:avLst/>
          </a:prstGeom>
        </p:spPr>
        <p:txBody>
          <a:bodyPr rIns="90000">
            <a:noAutofit/>
          </a:bodyPr>
          <a:lstStyle>
            <a:lvl1pPr marL="214313" indent="-214313">
              <a:spcBef>
                <a:spcPts val="600"/>
              </a:spcBef>
              <a:buFontTx/>
              <a:buBlip>
                <a:blip r:embed="rId2"/>
              </a:buBlip>
              <a:defRPr sz="1349" b="0">
                <a:solidFill>
                  <a:srgbClr val="4A4A4A"/>
                </a:solidFill>
                <a:latin typeface="Arial" panose="020B0604020202020204" pitchFamily="34" charset="0"/>
                <a:cs typeface="Arial" panose="020B0604020202020204" pitchFamily="34" charset="0"/>
              </a:defRPr>
            </a:lvl1pPr>
            <a:lvl2pPr marL="561967" indent="-214313">
              <a:lnSpc>
                <a:spcPct val="105000"/>
              </a:lnSpc>
              <a:spcBef>
                <a:spcPts val="150"/>
              </a:spcBef>
              <a:spcAft>
                <a:spcPts val="150"/>
              </a:spcAft>
              <a:buFontTx/>
              <a:buBlip>
                <a:blip r:embed="rId2"/>
              </a:buBlip>
              <a:defRPr sz="1200" b="0">
                <a:solidFill>
                  <a:srgbClr val="4A4A4A"/>
                </a:solidFill>
                <a:latin typeface="Arial" panose="020B0604020202020204" pitchFamily="34" charset="0"/>
                <a:cs typeface="Arial" panose="020B0604020202020204" pitchFamily="34" charset="0"/>
              </a:defRPr>
            </a:lvl2pPr>
            <a:lvl3pPr marL="839772" indent="-214313">
              <a:buFontTx/>
              <a:buBlip>
                <a:blip r:embed="rId2"/>
              </a:buBlip>
              <a:defRPr sz="1050" b="0">
                <a:solidFill>
                  <a:srgbClr val="4A4A4A"/>
                </a:solidFill>
                <a:latin typeface="Arial" panose="020B0604020202020204" pitchFamily="34" charset="0"/>
                <a:cs typeface="Arial" panose="020B0604020202020204" pitchFamily="34" charset="0"/>
              </a:defRPr>
            </a:lvl3pPr>
            <a:lvl4pPr marL="1042965" indent="-128588">
              <a:buFontTx/>
              <a:buBlip>
                <a:blip r:embed="rId2"/>
              </a:buBlip>
              <a:defRPr sz="900" b="0">
                <a:solidFill>
                  <a:srgbClr val="4A4A4A"/>
                </a:solidFill>
                <a:latin typeface="Arial" panose="020B0604020202020204" pitchFamily="34" charset="0"/>
                <a:cs typeface="Arial" panose="020B0604020202020204" pitchFamily="34" charset="0"/>
              </a:defRPr>
            </a:lvl4pPr>
            <a:lvl5pPr marL="1271559" indent="-128588">
              <a:buFontTx/>
              <a:buBlip>
                <a:blip r:embed="rId2"/>
              </a:buBlip>
              <a:defRPr sz="900" b="0">
                <a:solidFill>
                  <a:srgbClr val="4A4A4A"/>
                </a:solidFill>
                <a:latin typeface="Arial" panose="020B0604020202020204" pitchFamily="34" charset="0"/>
                <a:cs typeface="Arial" panose="020B0604020202020204" pitchFamily="34" charset="0"/>
              </a:defRPr>
            </a:lvl5pPr>
            <a:lvl6pPr>
              <a:defRPr sz="1349"/>
            </a:lvl6pPr>
            <a:lvl7pPr>
              <a:defRPr sz="1349"/>
            </a:lvl7pPr>
            <a:lvl8pPr>
              <a:defRPr sz="1349"/>
            </a:lvl8pPr>
            <a:lvl9pPr>
              <a:defRPr sz="1349"/>
            </a:lvl9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4">
            <a:extLst>
              <a:ext uri="{FF2B5EF4-FFF2-40B4-BE49-F238E27FC236}">
                <a16:creationId xmlns:a16="http://schemas.microsoft.com/office/drawing/2014/main" id="{5B902E10-6E9A-413D-B159-BF954ED75E18}"/>
              </a:ext>
            </a:extLst>
          </p:cNvPr>
          <p:cNvSpPr>
            <a:spLocks noGrp="1"/>
          </p:cNvSpPr>
          <p:nvPr>
            <p:ph type="title" hasCustomPrompt="1"/>
          </p:nvPr>
        </p:nvSpPr>
        <p:spPr>
          <a:xfrm>
            <a:off x="411361" y="340151"/>
            <a:ext cx="8321278" cy="625320"/>
          </a:xfrm>
          <a:prstGeom prst="rect">
            <a:avLst/>
          </a:prstGeom>
        </p:spPr>
        <p:txBody>
          <a:bodyPr tIns="0" bIns="0"/>
          <a:lstStyle>
            <a:lvl1pPr>
              <a:defRPr sz="2400" b="0" spc="0">
                <a:solidFill>
                  <a:schemeClr val="tx1"/>
                </a:solidFill>
                <a:latin typeface="Arial" panose="020B0604020202020204" pitchFamily="34" charset="0"/>
                <a:cs typeface="Arial" panose="020B0604020202020204" pitchFamily="34" charset="0"/>
              </a:defRPr>
            </a:lvl1pPr>
          </a:lstStyle>
          <a:p>
            <a:r>
              <a:rPr lang="en-US" dirty="0"/>
              <a:t>Click to add title</a:t>
            </a:r>
          </a:p>
        </p:txBody>
      </p:sp>
      <p:sp>
        <p:nvSpPr>
          <p:cNvPr id="11" name="Footer Placeholder 4">
            <a:extLst>
              <a:ext uri="{FF2B5EF4-FFF2-40B4-BE49-F238E27FC236}">
                <a16:creationId xmlns:a16="http://schemas.microsoft.com/office/drawing/2014/main" id="{0DC949D0-B4DC-4B8A-8B42-E9F6624F5093}"/>
              </a:ext>
            </a:extLst>
          </p:cNvPr>
          <p:cNvSpPr>
            <a:spLocks noGrp="1"/>
          </p:cNvSpPr>
          <p:nvPr>
            <p:ph type="ftr" sz="quarter" idx="3"/>
          </p:nvPr>
        </p:nvSpPr>
        <p:spPr>
          <a:xfrm>
            <a:off x="726416" y="6448273"/>
            <a:ext cx="3657600" cy="256545"/>
          </a:xfrm>
          <a:prstGeom prst="rect">
            <a:avLst/>
          </a:prstGeom>
        </p:spPr>
        <p:txBody>
          <a:bodyPr lIns="0"/>
          <a:lstStyle>
            <a:lvl1pPr algn="l">
              <a:defRPr sz="750">
                <a:solidFill>
                  <a:schemeClr val="bg1">
                    <a:lumMod val="50000"/>
                  </a:schemeClr>
                </a:solidFill>
              </a:defRPr>
            </a:lvl1pPr>
          </a:lstStyle>
          <a:p>
            <a:pPr>
              <a:defRPr/>
            </a:pPr>
            <a:r>
              <a:rPr lang="en-US" altLang="en-US" dirty="0"/>
              <a:t>© 2022 Quorum Software. All Rights Reserved.</a:t>
            </a:r>
          </a:p>
        </p:txBody>
      </p:sp>
      <p:sp>
        <p:nvSpPr>
          <p:cNvPr id="12" name="Slide Number Placeholder 5">
            <a:extLst>
              <a:ext uri="{FF2B5EF4-FFF2-40B4-BE49-F238E27FC236}">
                <a16:creationId xmlns:a16="http://schemas.microsoft.com/office/drawing/2014/main" id="{8AF81434-1D17-41B1-A90E-895F3C734E4F}"/>
              </a:ext>
            </a:extLst>
          </p:cNvPr>
          <p:cNvSpPr>
            <a:spLocks noGrp="1"/>
          </p:cNvSpPr>
          <p:nvPr>
            <p:ph type="sldNum" sz="quarter" idx="4"/>
          </p:nvPr>
        </p:nvSpPr>
        <p:spPr>
          <a:xfrm>
            <a:off x="180563" y="6448273"/>
            <a:ext cx="294882" cy="256545"/>
          </a:xfrm>
          <a:prstGeom prst="rect">
            <a:avLst/>
          </a:prstGeom>
        </p:spPr>
        <p:txBody>
          <a:bodyPr lIns="0" tIns="0" rIns="0" bIns="0" anchor="ctr"/>
          <a:lstStyle>
            <a:lvl1pPr algn="l">
              <a:defRPr sz="1050" b="0">
                <a:solidFill>
                  <a:schemeClr val="bg1">
                    <a:lumMod val="50000"/>
                  </a:schemeClr>
                </a:solidFill>
              </a:defRPr>
            </a:lvl1pPr>
          </a:lstStyle>
          <a:p>
            <a:pPr>
              <a:defRPr/>
            </a:pPr>
            <a:fld id="{1AF95084-0C59-48C6-AF2A-5E12A39AC9FF}" type="slidenum">
              <a:rPr lang="en-US" altLang="en-US" smtClean="0"/>
              <a:pPr>
                <a:defRPr/>
              </a:pPr>
              <a:t>‹#›</a:t>
            </a:fld>
            <a:endParaRPr lang="en-US" altLang="en-US" dirty="0"/>
          </a:p>
        </p:txBody>
      </p:sp>
    </p:spTree>
    <p:extLst>
      <p:ext uri="{BB962C8B-B14F-4D97-AF65-F5344CB8AC3E}">
        <p14:creationId xmlns:p14="http://schemas.microsoft.com/office/powerpoint/2010/main" val="1806517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Process - Blue Backgroun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469BE62-C6AD-4EB4-A9FA-EF63662D43B6}"/>
              </a:ext>
            </a:extLst>
          </p:cNvPr>
          <p:cNvSpPr/>
          <p:nvPr userDrawn="1"/>
        </p:nvSpPr>
        <p:spPr>
          <a:xfrm>
            <a:off x="1" y="1"/>
            <a:ext cx="9144000" cy="6858000"/>
          </a:xfrm>
          <a:prstGeom prst="rect">
            <a:avLst/>
          </a:prstGeom>
          <a:solidFill>
            <a:srgbClr val="005B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itle 14">
            <a:extLst>
              <a:ext uri="{FF2B5EF4-FFF2-40B4-BE49-F238E27FC236}">
                <a16:creationId xmlns:a16="http://schemas.microsoft.com/office/drawing/2014/main" id="{1D011C25-17E2-4A58-A6BF-F18912ECCD6F}"/>
              </a:ext>
            </a:extLst>
          </p:cNvPr>
          <p:cNvSpPr>
            <a:spLocks noGrp="1"/>
          </p:cNvSpPr>
          <p:nvPr>
            <p:ph type="title" hasCustomPrompt="1"/>
          </p:nvPr>
        </p:nvSpPr>
        <p:spPr>
          <a:xfrm>
            <a:off x="411361" y="340151"/>
            <a:ext cx="8321278" cy="625320"/>
          </a:xfrm>
          <a:prstGeom prst="rect">
            <a:avLst/>
          </a:prstGeom>
        </p:spPr>
        <p:txBody>
          <a:bodyPr tIns="0" bIns="0"/>
          <a:lstStyle>
            <a:lvl1pPr>
              <a:defRPr sz="2400" b="0" spc="0">
                <a:solidFill>
                  <a:schemeClr val="bg1"/>
                </a:solidFill>
                <a:latin typeface="Arial" panose="020B0604020202020204" pitchFamily="34" charset="0"/>
                <a:cs typeface="Arial" panose="020B0604020202020204" pitchFamily="34" charset="0"/>
              </a:defRPr>
            </a:lvl1pPr>
          </a:lstStyle>
          <a:p>
            <a:r>
              <a:rPr lang="en-US" dirty="0"/>
              <a:t>Click to add title</a:t>
            </a:r>
          </a:p>
        </p:txBody>
      </p:sp>
      <p:sp>
        <p:nvSpPr>
          <p:cNvPr id="9" name="Footer Placeholder 4">
            <a:extLst>
              <a:ext uri="{FF2B5EF4-FFF2-40B4-BE49-F238E27FC236}">
                <a16:creationId xmlns:a16="http://schemas.microsoft.com/office/drawing/2014/main" id="{DF01241F-DCAF-4255-A17E-8AED7B338DF1}"/>
              </a:ext>
            </a:extLst>
          </p:cNvPr>
          <p:cNvSpPr>
            <a:spLocks noGrp="1"/>
          </p:cNvSpPr>
          <p:nvPr>
            <p:ph type="ftr" sz="quarter" idx="3"/>
          </p:nvPr>
        </p:nvSpPr>
        <p:spPr>
          <a:xfrm>
            <a:off x="726416" y="6448273"/>
            <a:ext cx="3657600" cy="256545"/>
          </a:xfrm>
          <a:prstGeom prst="rect">
            <a:avLst/>
          </a:prstGeom>
        </p:spPr>
        <p:txBody>
          <a:bodyPr lIns="0"/>
          <a:lstStyle>
            <a:lvl1pPr algn="l">
              <a:defRPr sz="750">
                <a:solidFill>
                  <a:schemeClr val="bg1"/>
                </a:solidFill>
              </a:defRPr>
            </a:lvl1pPr>
          </a:lstStyle>
          <a:p>
            <a:pPr>
              <a:defRPr/>
            </a:pPr>
            <a:r>
              <a:rPr lang="en-US" altLang="en-US" dirty="0"/>
              <a:t>© 2022 Quorum Software. All Rights Reserved.</a:t>
            </a:r>
          </a:p>
        </p:txBody>
      </p:sp>
      <p:sp>
        <p:nvSpPr>
          <p:cNvPr id="10" name="Slide Number Placeholder 5">
            <a:extLst>
              <a:ext uri="{FF2B5EF4-FFF2-40B4-BE49-F238E27FC236}">
                <a16:creationId xmlns:a16="http://schemas.microsoft.com/office/drawing/2014/main" id="{0EEDF264-8339-4A78-AAC6-164B4C7A7D46}"/>
              </a:ext>
            </a:extLst>
          </p:cNvPr>
          <p:cNvSpPr>
            <a:spLocks noGrp="1"/>
          </p:cNvSpPr>
          <p:nvPr>
            <p:ph type="sldNum" sz="quarter" idx="4"/>
          </p:nvPr>
        </p:nvSpPr>
        <p:spPr>
          <a:xfrm>
            <a:off x="180563" y="6448273"/>
            <a:ext cx="294882" cy="256545"/>
          </a:xfrm>
          <a:prstGeom prst="rect">
            <a:avLst/>
          </a:prstGeom>
        </p:spPr>
        <p:txBody>
          <a:bodyPr lIns="0" tIns="0" rIns="0" bIns="0" anchor="ctr"/>
          <a:lstStyle>
            <a:lvl1pPr algn="l">
              <a:defRPr sz="1050" b="0">
                <a:solidFill>
                  <a:schemeClr val="bg1"/>
                </a:solidFill>
              </a:defRPr>
            </a:lvl1pPr>
          </a:lstStyle>
          <a:p>
            <a:pPr>
              <a:defRPr/>
            </a:pPr>
            <a:fld id="{1AF95084-0C59-48C6-AF2A-5E12A39AC9FF}" type="slidenum">
              <a:rPr lang="en-US" altLang="en-US" smtClean="0"/>
              <a:pPr>
                <a:defRPr/>
              </a:pPr>
              <a:t>‹#›</a:t>
            </a:fld>
            <a:endParaRPr lang="en-US" altLang="en-US" dirty="0"/>
          </a:p>
        </p:txBody>
      </p:sp>
      <p:grpSp>
        <p:nvGrpSpPr>
          <p:cNvPr id="6" name="Group 5">
            <a:extLst>
              <a:ext uri="{FF2B5EF4-FFF2-40B4-BE49-F238E27FC236}">
                <a16:creationId xmlns:a16="http://schemas.microsoft.com/office/drawing/2014/main" id="{650F90CE-2B12-4706-836C-103F4FC607E7}"/>
              </a:ext>
            </a:extLst>
          </p:cNvPr>
          <p:cNvGrpSpPr/>
          <p:nvPr userDrawn="1"/>
        </p:nvGrpSpPr>
        <p:grpSpPr>
          <a:xfrm>
            <a:off x="475445" y="6389988"/>
            <a:ext cx="7477064" cy="320589"/>
            <a:chOff x="633926" y="6400556"/>
            <a:chExt cx="9969419" cy="320589"/>
          </a:xfrm>
        </p:grpSpPr>
        <p:cxnSp>
          <p:nvCxnSpPr>
            <p:cNvPr id="7" name="Straight Connector 6">
              <a:extLst>
                <a:ext uri="{FF2B5EF4-FFF2-40B4-BE49-F238E27FC236}">
                  <a16:creationId xmlns:a16="http://schemas.microsoft.com/office/drawing/2014/main" id="{ACAEBD67-029E-4038-8BED-907DB09CC838}"/>
                </a:ext>
              </a:extLst>
            </p:cNvPr>
            <p:cNvCxnSpPr>
              <a:cxnSpLocks/>
            </p:cNvCxnSpPr>
            <p:nvPr userDrawn="1"/>
          </p:nvCxnSpPr>
          <p:spPr>
            <a:xfrm flipH="1">
              <a:off x="914400" y="6400782"/>
              <a:ext cx="9688945" cy="0"/>
            </a:xfrm>
            <a:prstGeom prst="line">
              <a:avLst/>
            </a:prstGeom>
            <a:ln w="3175">
              <a:solidFill>
                <a:srgbClr val="C7CED3"/>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B56EEA17-1ECF-4C24-96B0-4BDE50F51C06}"/>
                </a:ext>
              </a:extLst>
            </p:cNvPr>
            <p:cNvCxnSpPr>
              <a:cxnSpLocks/>
            </p:cNvCxnSpPr>
            <p:nvPr userDrawn="1"/>
          </p:nvCxnSpPr>
          <p:spPr>
            <a:xfrm flipH="1">
              <a:off x="633926" y="6400556"/>
              <a:ext cx="283740" cy="320589"/>
            </a:xfrm>
            <a:prstGeom prst="line">
              <a:avLst/>
            </a:prstGeom>
            <a:ln w="3175">
              <a:solidFill>
                <a:srgbClr val="C7CED3"/>
              </a:solidFill>
            </a:ln>
          </p:spPr>
          <p:style>
            <a:lnRef idx="1">
              <a:schemeClr val="accent1"/>
            </a:lnRef>
            <a:fillRef idx="0">
              <a:schemeClr val="accent1"/>
            </a:fillRef>
            <a:effectRef idx="0">
              <a:schemeClr val="accent1"/>
            </a:effectRef>
            <a:fontRef idx="minor">
              <a:schemeClr val="tx1"/>
            </a:fontRef>
          </p:style>
        </p:cxnSp>
      </p:grpSp>
      <p:pic>
        <p:nvPicPr>
          <p:cNvPr id="11" name="Picture 10">
            <a:extLst>
              <a:ext uri="{FF2B5EF4-FFF2-40B4-BE49-F238E27FC236}">
                <a16:creationId xmlns:a16="http://schemas.microsoft.com/office/drawing/2014/main" id="{8324CF48-9605-413B-88F5-58707DE11A3F}"/>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8027133" y="6213270"/>
            <a:ext cx="903617" cy="381122"/>
          </a:xfrm>
          <a:prstGeom prst="rect">
            <a:avLst/>
          </a:prstGeom>
        </p:spPr>
      </p:pic>
      <p:sp>
        <p:nvSpPr>
          <p:cNvPr id="13" name="Subtitle">
            <a:extLst>
              <a:ext uri="{FF2B5EF4-FFF2-40B4-BE49-F238E27FC236}">
                <a16:creationId xmlns:a16="http://schemas.microsoft.com/office/drawing/2014/main" id="{F4818097-BA8F-4717-B122-649DB4B1D4DC}"/>
              </a:ext>
            </a:extLst>
          </p:cNvPr>
          <p:cNvSpPr>
            <a:spLocks noGrp="1"/>
          </p:cNvSpPr>
          <p:nvPr>
            <p:ph type="body" sz="quarter" idx="15" hasCustomPrompt="1"/>
          </p:nvPr>
        </p:nvSpPr>
        <p:spPr>
          <a:xfrm>
            <a:off x="410766" y="976299"/>
            <a:ext cx="8321278" cy="395302"/>
          </a:xfrm>
          <a:prstGeom prst="rect">
            <a:avLst/>
          </a:prstGeom>
        </p:spPr>
        <p:txBody>
          <a:bodyPr wrap="square" lIns="90000" tIns="0" rIns="90000" bIns="0">
            <a:noAutofit/>
          </a:bodyPr>
          <a:lstStyle>
            <a:lvl1pPr marL="0" indent="0">
              <a:spcBef>
                <a:spcPts val="623"/>
              </a:spcBef>
              <a:buFontTx/>
              <a:buNone/>
              <a:defRPr sz="1800" b="0">
                <a:solidFill>
                  <a:srgbClr val="ABCBF1"/>
                </a:solidFill>
                <a:latin typeface="Arial" panose="020B0604020202020204" pitchFamily="34" charset="0"/>
                <a:cs typeface="Arial" panose="020B0604020202020204" pitchFamily="34" charset="0"/>
              </a:defRPr>
            </a:lvl1pPr>
          </a:lstStyle>
          <a:p>
            <a:pPr lvl="0"/>
            <a:r>
              <a:rPr lang="en-US" dirty="0"/>
              <a:t>Click to add subtitle</a:t>
            </a:r>
          </a:p>
        </p:txBody>
      </p:sp>
      <p:sp>
        <p:nvSpPr>
          <p:cNvPr id="14" name="Content Placeholder 2">
            <a:extLst>
              <a:ext uri="{FF2B5EF4-FFF2-40B4-BE49-F238E27FC236}">
                <a16:creationId xmlns:a16="http://schemas.microsoft.com/office/drawing/2014/main" id="{09FC857B-3BD8-4830-AC71-EF8AFE5611A4}"/>
              </a:ext>
            </a:extLst>
          </p:cNvPr>
          <p:cNvSpPr>
            <a:spLocks noGrp="1"/>
          </p:cNvSpPr>
          <p:nvPr>
            <p:ph sz="half" idx="1" hasCustomPrompt="1"/>
          </p:nvPr>
        </p:nvSpPr>
        <p:spPr>
          <a:xfrm>
            <a:off x="410766" y="1631815"/>
            <a:ext cx="8321278" cy="4445637"/>
          </a:xfrm>
          <a:prstGeom prst="rect">
            <a:avLst/>
          </a:prstGeom>
        </p:spPr>
        <p:txBody>
          <a:bodyPr rIns="90000">
            <a:noAutofit/>
          </a:bodyPr>
          <a:lstStyle>
            <a:lvl1pPr marL="214313" indent="-214313">
              <a:spcBef>
                <a:spcPts val="600"/>
              </a:spcBef>
              <a:buFontTx/>
              <a:buBlip>
                <a:blip r:embed="rId3"/>
              </a:buBlip>
              <a:defRPr sz="1349" b="0">
                <a:solidFill>
                  <a:schemeClr val="bg1"/>
                </a:solidFill>
                <a:latin typeface="Arial" panose="020B0604020202020204" pitchFamily="34" charset="0"/>
                <a:cs typeface="Arial" panose="020B0604020202020204" pitchFamily="34" charset="0"/>
              </a:defRPr>
            </a:lvl1pPr>
            <a:lvl2pPr marL="561967" indent="-214313">
              <a:lnSpc>
                <a:spcPct val="105000"/>
              </a:lnSpc>
              <a:spcBef>
                <a:spcPts val="150"/>
              </a:spcBef>
              <a:spcAft>
                <a:spcPts val="150"/>
              </a:spcAft>
              <a:buFontTx/>
              <a:buBlip>
                <a:blip r:embed="rId3"/>
              </a:buBlip>
              <a:defRPr sz="1200" b="0">
                <a:solidFill>
                  <a:schemeClr val="bg1"/>
                </a:solidFill>
                <a:latin typeface="Arial" panose="020B0604020202020204" pitchFamily="34" charset="0"/>
                <a:cs typeface="Arial" panose="020B0604020202020204" pitchFamily="34" charset="0"/>
              </a:defRPr>
            </a:lvl2pPr>
            <a:lvl3pPr marL="839772" indent="-214313">
              <a:buFontTx/>
              <a:buBlip>
                <a:blip r:embed="rId3"/>
              </a:buBlip>
              <a:defRPr sz="1050" b="0">
                <a:solidFill>
                  <a:schemeClr val="bg1"/>
                </a:solidFill>
                <a:latin typeface="Arial" panose="020B0604020202020204" pitchFamily="34" charset="0"/>
                <a:cs typeface="Arial" panose="020B0604020202020204" pitchFamily="34" charset="0"/>
              </a:defRPr>
            </a:lvl3pPr>
            <a:lvl4pPr marL="1042965" indent="-128588">
              <a:buFontTx/>
              <a:buBlip>
                <a:blip r:embed="rId3"/>
              </a:buBlip>
              <a:defRPr sz="900" b="0">
                <a:solidFill>
                  <a:schemeClr val="bg1"/>
                </a:solidFill>
                <a:latin typeface="Arial" panose="020B0604020202020204" pitchFamily="34" charset="0"/>
                <a:cs typeface="Arial" panose="020B0604020202020204" pitchFamily="34" charset="0"/>
              </a:defRPr>
            </a:lvl4pPr>
            <a:lvl5pPr marL="1271559" indent="-128588">
              <a:buFontTx/>
              <a:buBlip>
                <a:blip r:embed="rId3"/>
              </a:buBlip>
              <a:defRPr sz="900" b="0">
                <a:solidFill>
                  <a:schemeClr val="bg1"/>
                </a:solidFill>
                <a:latin typeface="Arial" panose="020B0604020202020204" pitchFamily="34" charset="0"/>
                <a:cs typeface="Arial" panose="020B0604020202020204" pitchFamily="34" charset="0"/>
              </a:defRPr>
            </a:lvl5pPr>
            <a:lvl6pPr>
              <a:defRPr sz="1349"/>
            </a:lvl6pPr>
            <a:lvl7pPr>
              <a:defRPr sz="1349"/>
            </a:lvl7pPr>
            <a:lvl8pPr>
              <a:defRPr sz="1349"/>
            </a:lvl8pPr>
            <a:lvl9pPr>
              <a:defRPr sz="1349"/>
            </a:lvl9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25336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Pitch">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9FB3707D-4B44-492F-9A86-1C0F6B547E4B}"/>
              </a:ext>
            </a:extLst>
          </p:cNvPr>
          <p:cNvSpPr>
            <a:spLocks noGrp="1"/>
          </p:cNvSpPr>
          <p:nvPr>
            <p:ph sz="half" idx="11" hasCustomPrompt="1"/>
          </p:nvPr>
        </p:nvSpPr>
        <p:spPr>
          <a:xfrm>
            <a:off x="410766" y="1143000"/>
            <a:ext cx="4028665" cy="4934452"/>
          </a:xfrm>
          <a:prstGeom prst="rect">
            <a:avLst/>
          </a:prstGeom>
        </p:spPr>
        <p:txBody>
          <a:bodyPr rIns="90000">
            <a:noAutofit/>
          </a:bodyPr>
          <a:lstStyle>
            <a:lvl1pPr marL="214313" indent="-214313">
              <a:spcBef>
                <a:spcPts val="600"/>
              </a:spcBef>
              <a:buFontTx/>
              <a:buBlip>
                <a:blip r:embed="rId2"/>
              </a:buBlip>
              <a:defRPr sz="1349" b="0">
                <a:solidFill>
                  <a:srgbClr val="4A4A4A"/>
                </a:solidFill>
                <a:latin typeface="Arial" panose="020B0604020202020204" pitchFamily="34" charset="0"/>
                <a:cs typeface="Arial" panose="020B0604020202020204" pitchFamily="34" charset="0"/>
              </a:defRPr>
            </a:lvl1pPr>
            <a:lvl2pPr marL="561967" indent="-214313">
              <a:lnSpc>
                <a:spcPct val="105000"/>
              </a:lnSpc>
              <a:spcBef>
                <a:spcPts val="150"/>
              </a:spcBef>
              <a:spcAft>
                <a:spcPts val="150"/>
              </a:spcAft>
              <a:buFontTx/>
              <a:buBlip>
                <a:blip r:embed="rId2"/>
              </a:buBlip>
              <a:defRPr sz="1200" b="0">
                <a:solidFill>
                  <a:srgbClr val="4A4A4A"/>
                </a:solidFill>
                <a:latin typeface="Arial" panose="020B0604020202020204" pitchFamily="34" charset="0"/>
                <a:cs typeface="Arial" panose="020B0604020202020204" pitchFamily="34" charset="0"/>
              </a:defRPr>
            </a:lvl2pPr>
            <a:lvl3pPr marL="839772" indent="-214313">
              <a:buFontTx/>
              <a:buBlip>
                <a:blip r:embed="rId2"/>
              </a:buBlip>
              <a:defRPr sz="1050" b="0">
                <a:solidFill>
                  <a:srgbClr val="4A4A4A"/>
                </a:solidFill>
                <a:latin typeface="Arial" panose="020B0604020202020204" pitchFamily="34" charset="0"/>
                <a:cs typeface="Arial" panose="020B0604020202020204" pitchFamily="34" charset="0"/>
              </a:defRPr>
            </a:lvl3pPr>
            <a:lvl4pPr marL="1042965" indent="-128588">
              <a:buFontTx/>
              <a:buBlip>
                <a:blip r:embed="rId2"/>
              </a:buBlip>
              <a:defRPr sz="900" b="0">
                <a:solidFill>
                  <a:srgbClr val="4A4A4A"/>
                </a:solidFill>
                <a:latin typeface="Arial" panose="020B0604020202020204" pitchFamily="34" charset="0"/>
                <a:cs typeface="Arial" panose="020B0604020202020204" pitchFamily="34" charset="0"/>
              </a:defRPr>
            </a:lvl4pPr>
            <a:lvl5pPr marL="1271559" indent="-128588">
              <a:buFontTx/>
              <a:buBlip>
                <a:blip r:embed="rId2"/>
              </a:buBlip>
              <a:defRPr sz="900" b="0">
                <a:solidFill>
                  <a:srgbClr val="4A4A4A"/>
                </a:solidFill>
                <a:latin typeface="Arial" panose="020B0604020202020204" pitchFamily="34" charset="0"/>
                <a:cs typeface="Arial" panose="020B0604020202020204" pitchFamily="34" charset="0"/>
              </a:defRPr>
            </a:lvl5pPr>
            <a:lvl6pPr>
              <a:defRPr sz="1349"/>
            </a:lvl6pPr>
            <a:lvl7pPr>
              <a:defRPr sz="1349"/>
            </a:lvl7pPr>
            <a:lvl8pPr>
              <a:defRPr sz="1349"/>
            </a:lvl8pPr>
            <a:lvl9pPr>
              <a:defRPr sz="1349"/>
            </a:lvl9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 name="Title 14">
            <a:extLst>
              <a:ext uri="{FF2B5EF4-FFF2-40B4-BE49-F238E27FC236}">
                <a16:creationId xmlns:a16="http://schemas.microsoft.com/office/drawing/2014/main" id="{1D011C25-17E2-4A58-A6BF-F18912ECCD6F}"/>
              </a:ext>
            </a:extLst>
          </p:cNvPr>
          <p:cNvSpPr>
            <a:spLocks noGrp="1"/>
          </p:cNvSpPr>
          <p:nvPr>
            <p:ph type="title" hasCustomPrompt="1"/>
          </p:nvPr>
        </p:nvSpPr>
        <p:spPr>
          <a:xfrm>
            <a:off x="411361" y="340151"/>
            <a:ext cx="8321278" cy="625320"/>
          </a:xfrm>
          <a:prstGeom prst="rect">
            <a:avLst/>
          </a:prstGeom>
        </p:spPr>
        <p:txBody>
          <a:bodyPr tIns="0" bIns="0"/>
          <a:lstStyle>
            <a:lvl1pPr>
              <a:defRPr sz="2400" b="0" spc="0">
                <a:solidFill>
                  <a:schemeClr val="tx1"/>
                </a:solidFill>
                <a:latin typeface="Arial" panose="020B0604020202020204" pitchFamily="34" charset="0"/>
                <a:cs typeface="Arial" panose="020B0604020202020204" pitchFamily="34" charset="0"/>
              </a:defRPr>
            </a:lvl1pPr>
          </a:lstStyle>
          <a:p>
            <a:r>
              <a:rPr lang="en-US" dirty="0"/>
              <a:t>Click to add title</a:t>
            </a:r>
          </a:p>
        </p:txBody>
      </p:sp>
      <p:sp>
        <p:nvSpPr>
          <p:cNvPr id="10" name="Footer Placeholder 4">
            <a:extLst>
              <a:ext uri="{FF2B5EF4-FFF2-40B4-BE49-F238E27FC236}">
                <a16:creationId xmlns:a16="http://schemas.microsoft.com/office/drawing/2014/main" id="{8B9257D7-E8E8-4379-8103-CFCADA9BE880}"/>
              </a:ext>
            </a:extLst>
          </p:cNvPr>
          <p:cNvSpPr>
            <a:spLocks noGrp="1"/>
          </p:cNvSpPr>
          <p:nvPr>
            <p:ph type="ftr" sz="quarter" idx="3"/>
          </p:nvPr>
        </p:nvSpPr>
        <p:spPr>
          <a:xfrm>
            <a:off x="726416" y="6448273"/>
            <a:ext cx="3657600" cy="256545"/>
          </a:xfrm>
          <a:prstGeom prst="rect">
            <a:avLst/>
          </a:prstGeom>
        </p:spPr>
        <p:txBody>
          <a:bodyPr lIns="0"/>
          <a:lstStyle>
            <a:lvl1pPr algn="l">
              <a:defRPr sz="750">
                <a:solidFill>
                  <a:schemeClr val="bg1">
                    <a:lumMod val="50000"/>
                  </a:schemeClr>
                </a:solidFill>
              </a:defRPr>
            </a:lvl1pPr>
          </a:lstStyle>
          <a:p>
            <a:pPr>
              <a:defRPr/>
            </a:pPr>
            <a:r>
              <a:rPr lang="en-US" altLang="en-US" dirty="0"/>
              <a:t>© 2022 Quorum Software. All Rights Reserved.</a:t>
            </a:r>
          </a:p>
        </p:txBody>
      </p:sp>
      <p:sp>
        <p:nvSpPr>
          <p:cNvPr id="11" name="Slide Number Placeholder 5">
            <a:extLst>
              <a:ext uri="{FF2B5EF4-FFF2-40B4-BE49-F238E27FC236}">
                <a16:creationId xmlns:a16="http://schemas.microsoft.com/office/drawing/2014/main" id="{8AF2E543-AA2C-4DB2-9717-29EA2E66247F}"/>
              </a:ext>
            </a:extLst>
          </p:cNvPr>
          <p:cNvSpPr>
            <a:spLocks noGrp="1"/>
          </p:cNvSpPr>
          <p:nvPr>
            <p:ph type="sldNum" sz="quarter" idx="4"/>
          </p:nvPr>
        </p:nvSpPr>
        <p:spPr>
          <a:xfrm>
            <a:off x="180563" y="6448273"/>
            <a:ext cx="294882" cy="256545"/>
          </a:xfrm>
          <a:prstGeom prst="rect">
            <a:avLst/>
          </a:prstGeom>
        </p:spPr>
        <p:txBody>
          <a:bodyPr lIns="0" tIns="0" rIns="0" bIns="0" anchor="ctr"/>
          <a:lstStyle>
            <a:lvl1pPr algn="l">
              <a:defRPr sz="1050" b="0">
                <a:solidFill>
                  <a:schemeClr val="bg1">
                    <a:lumMod val="50000"/>
                  </a:schemeClr>
                </a:solidFill>
              </a:defRPr>
            </a:lvl1pPr>
          </a:lstStyle>
          <a:p>
            <a:pPr>
              <a:defRPr/>
            </a:pPr>
            <a:fld id="{1AF95084-0C59-48C6-AF2A-5E12A39AC9FF}" type="slidenum">
              <a:rPr lang="en-US" altLang="en-US" smtClean="0"/>
              <a:pPr>
                <a:defRPr/>
              </a:pPr>
              <a:t>‹#›</a:t>
            </a:fld>
            <a:endParaRPr lang="en-US" altLang="en-US" dirty="0"/>
          </a:p>
        </p:txBody>
      </p:sp>
      <p:sp>
        <p:nvSpPr>
          <p:cNvPr id="12" name="Content Placeholder 2">
            <a:extLst>
              <a:ext uri="{FF2B5EF4-FFF2-40B4-BE49-F238E27FC236}">
                <a16:creationId xmlns:a16="http://schemas.microsoft.com/office/drawing/2014/main" id="{5FBADB18-4E05-4586-9071-B4EE81B22574}"/>
              </a:ext>
            </a:extLst>
          </p:cNvPr>
          <p:cNvSpPr>
            <a:spLocks noGrp="1"/>
          </p:cNvSpPr>
          <p:nvPr>
            <p:ph sz="half" idx="12" hasCustomPrompt="1"/>
          </p:nvPr>
        </p:nvSpPr>
        <p:spPr>
          <a:xfrm>
            <a:off x="4704572" y="1143000"/>
            <a:ext cx="4028665" cy="4934452"/>
          </a:xfrm>
          <a:prstGeom prst="rect">
            <a:avLst/>
          </a:prstGeom>
        </p:spPr>
        <p:txBody>
          <a:bodyPr rIns="90000">
            <a:noAutofit/>
          </a:bodyPr>
          <a:lstStyle>
            <a:lvl1pPr marL="214313" indent="-214313">
              <a:spcBef>
                <a:spcPts val="600"/>
              </a:spcBef>
              <a:buFontTx/>
              <a:buBlip>
                <a:blip r:embed="rId2"/>
              </a:buBlip>
              <a:defRPr sz="1349" b="0">
                <a:solidFill>
                  <a:srgbClr val="4A4A4A"/>
                </a:solidFill>
                <a:latin typeface="Arial" panose="020B0604020202020204" pitchFamily="34" charset="0"/>
                <a:cs typeface="Arial" panose="020B0604020202020204" pitchFamily="34" charset="0"/>
              </a:defRPr>
            </a:lvl1pPr>
            <a:lvl2pPr marL="561967" indent="-214313">
              <a:lnSpc>
                <a:spcPct val="105000"/>
              </a:lnSpc>
              <a:spcBef>
                <a:spcPts val="150"/>
              </a:spcBef>
              <a:spcAft>
                <a:spcPts val="150"/>
              </a:spcAft>
              <a:buFontTx/>
              <a:buBlip>
                <a:blip r:embed="rId2"/>
              </a:buBlip>
              <a:defRPr sz="1200" b="0">
                <a:solidFill>
                  <a:srgbClr val="4A4A4A"/>
                </a:solidFill>
                <a:latin typeface="Arial" panose="020B0604020202020204" pitchFamily="34" charset="0"/>
                <a:cs typeface="Arial" panose="020B0604020202020204" pitchFamily="34" charset="0"/>
              </a:defRPr>
            </a:lvl2pPr>
            <a:lvl3pPr marL="839772" indent="-214313">
              <a:buFontTx/>
              <a:buBlip>
                <a:blip r:embed="rId2"/>
              </a:buBlip>
              <a:defRPr sz="1050" b="0">
                <a:solidFill>
                  <a:srgbClr val="4A4A4A"/>
                </a:solidFill>
                <a:latin typeface="Arial" panose="020B0604020202020204" pitchFamily="34" charset="0"/>
                <a:cs typeface="Arial" panose="020B0604020202020204" pitchFamily="34" charset="0"/>
              </a:defRPr>
            </a:lvl3pPr>
            <a:lvl4pPr marL="1042965" indent="-128588">
              <a:buFontTx/>
              <a:buBlip>
                <a:blip r:embed="rId2"/>
              </a:buBlip>
              <a:defRPr sz="900" b="0">
                <a:solidFill>
                  <a:srgbClr val="4A4A4A"/>
                </a:solidFill>
                <a:latin typeface="Arial" panose="020B0604020202020204" pitchFamily="34" charset="0"/>
                <a:cs typeface="Arial" panose="020B0604020202020204" pitchFamily="34" charset="0"/>
              </a:defRPr>
            </a:lvl4pPr>
            <a:lvl5pPr marL="1271559" indent="-128588">
              <a:buFontTx/>
              <a:buBlip>
                <a:blip r:embed="rId2"/>
              </a:buBlip>
              <a:defRPr sz="900" b="0">
                <a:solidFill>
                  <a:srgbClr val="4A4A4A"/>
                </a:solidFill>
                <a:latin typeface="Arial" panose="020B0604020202020204" pitchFamily="34" charset="0"/>
                <a:cs typeface="Arial" panose="020B0604020202020204" pitchFamily="34" charset="0"/>
              </a:defRPr>
            </a:lvl5pPr>
            <a:lvl6pPr>
              <a:defRPr sz="1349"/>
            </a:lvl6pPr>
            <a:lvl7pPr>
              <a:defRPr sz="1349"/>
            </a:lvl7pPr>
            <a:lvl8pPr>
              <a:defRPr sz="1349"/>
            </a:lvl8pPr>
            <a:lvl9pPr>
              <a:defRPr sz="1349"/>
            </a:lvl9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46970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Pitch - Blue Backgroun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469BE62-C6AD-4EB4-A9FA-EF63662D43B6}"/>
              </a:ext>
            </a:extLst>
          </p:cNvPr>
          <p:cNvSpPr/>
          <p:nvPr userDrawn="1"/>
        </p:nvSpPr>
        <p:spPr>
          <a:xfrm>
            <a:off x="1" y="1"/>
            <a:ext cx="9144000" cy="6858000"/>
          </a:xfrm>
          <a:prstGeom prst="rect">
            <a:avLst/>
          </a:prstGeom>
          <a:solidFill>
            <a:srgbClr val="005B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itle 14">
            <a:extLst>
              <a:ext uri="{FF2B5EF4-FFF2-40B4-BE49-F238E27FC236}">
                <a16:creationId xmlns:a16="http://schemas.microsoft.com/office/drawing/2014/main" id="{1D011C25-17E2-4A58-A6BF-F18912ECCD6F}"/>
              </a:ext>
            </a:extLst>
          </p:cNvPr>
          <p:cNvSpPr>
            <a:spLocks noGrp="1"/>
          </p:cNvSpPr>
          <p:nvPr>
            <p:ph type="title" hasCustomPrompt="1"/>
          </p:nvPr>
        </p:nvSpPr>
        <p:spPr>
          <a:xfrm>
            <a:off x="411361" y="340151"/>
            <a:ext cx="8321278" cy="625320"/>
          </a:xfrm>
          <a:prstGeom prst="rect">
            <a:avLst/>
          </a:prstGeom>
        </p:spPr>
        <p:txBody>
          <a:bodyPr tIns="0" bIns="0"/>
          <a:lstStyle>
            <a:lvl1pPr>
              <a:defRPr sz="2400" b="0" spc="0">
                <a:solidFill>
                  <a:schemeClr val="bg1"/>
                </a:solidFill>
                <a:latin typeface="Arial" panose="020B0604020202020204" pitchFamily="34" charset="0"/>
                <a:cs typeface="Arial" panose="020B0604020202020204" pitchFamily="34" charset="0"/>
              </a:defRPr>
            </a:lvl1pPr>
          </a:lstStyle>
          <a:p>
            <a:r>
              <a:rPr lang="en-US" dirty="0"/>
              <a:t>Click to add title</a:t>
            </a:r>
          </a:p>
        </p:txBody>
      </p:sp>
      <p:sp>
        <p:nvSpPr>
          <p:cNvPr id="9" name="Footer Placeholder 4">
            <a:extLst>
              <a:ext uri="{FF2B5EF4-FFF2-40B4-BE49-F238E27FC236}">
                <a16:creationId xmlns:a16="http://schemas.microsoft.com/office/drawing/2014/main" id="{DF01241F-DCAF-4255-A17E-8AED7B338DF1}"/>
              </a:ext>
            </a:extLst>
          </p:cNvPr>
          <p:cNvSpPr>
            <a:spLocks noGrp="1"/>
          </p:cNvSpPr>
          <p:nvPr>
            <p:ph type="ftr" sz="quarter" idx="3"/>
          </p:nvPr>
        </p:nvSpPr>
        <p:spPr>
          <a:xfrm>
            <a:off x="726416" y="6448273"/>
            <a:ext cx="3657600" cy="256545"/>
          </a:xfrm>
          <a:prstGeom prst="rect">
            <a:avLst/>
          </a:prstGeom>
        </p:spPr>
        <p:txBody>
          <a:bodyPr lIns="0"/>
          <a:lstStyle>
            <a:lvl1pPr algn="l">
              <a:defRPr sz="750">
                <a:solidFill>
                  <a:schemeClr val="bg1"/>
                </a:solidFill>
              </a:defRPr>
            </a:lvl1pPr>
          </a:lstStyle>
          <a:p>
            <a:pPr>
              <a:defRPr/>
            </a:pPr>
            <a:r>
              <a:rPr lang="en-US" altLang="en-US" dirty="0"/>
              <a:t>© 2022 Quorum Software. All Rights Reserved.</a:t>
            </a:r>
          </a:p>
        </p:txBody>
      </p:sp>
      <p:sp>
        <p:nvSpPr>
          <p:cNvPr id="10" name="Slide Number Placeholder 5">
            <a:extLst>
              <a:ext uri="{FF2B5EF4-FFF2-40B4-BE49-F238E27FC236}">
                <a16:creationId xmlns:a16="http://schemas.microsoft.com/office/drawing/2014/main" id="{0EEDF264-8339-4A78-AAC6-164B4C7A7D46}"/>
              </a:ext>
            </a:extLst>
          </p:cNvPr>
          <p:cNvSpPr>
            <a:spLocks noGrp="1"/>
          </p:cNvSpPr>
          <p:nvPr>
            <p:ph type="sldNum" sz="quarter" idx="4"/>
          </p:nvPr>
        </p:nvSpPr>
        <p:spPr>
          <a:xfrm>
            <a:off x="180563" y="6448273"/>
            <a:ext cx="294882" cy="256545"/>
          </a:xfrm>
          <a:prstGeom prst="rect">
            <a:avLst/>
          </a:prstGeom>
        </p:spPr>
        <p:txBody>
          <a:bodyPr lIns="0" tIns="0" rIns="0" bIns="0" anchor="ctr"/>
          <a:lstStyle>
            <a:lvl1pPr algn="l">
              <a:defRPr sz="1050" b="0">
                <a:solidFill>
                  <a:schemeClr val="bg1"/>
                </a:solidFill>
              </a:defRPr>
            </a:lvl1pPr>
          </a:lstStyle>
          <a:p>
            <a:pPr>
              <a:defRPr/>
            </a:pPr>
            <a:fld id="{1AF95084-0C59-48C6-AF2A-5E12A39AC9FF}" type="slidenum">
              <a:rPr lang="en-US" altLang="en-US" smtClean="0"/>
              <a:pPr>
                <a:defRPr/>
              </a:pPr>
              <a:t>‹#›</a:t>
            </a:fld>
            <a:endParaRPr lang="en-US" altLang="en-US" dirty="0"/>
          </a:p>
        </p:txBody>
      </p:sp>
      <p:grpSp>
        <p:nvGrpSpPr>
          <p:cNvPr id="6" name="Group 5">
            <a:extLst>
              <a:ext uri="{FF2B5EF4-FFF2-40B4-BE49-F238E27FC236}">
                <a16:creationId xmlns:a16="http://schemas.microsoft.com/office/drawing/2014/main" id="{650F90CE-2B12-4706-836C-103F4FC607E7}"/>
              </a:ext>
            </a:extLst>
          </p:cNvPr>
          <p:cNvGrpSpPr/>
          <p:nvPr userDrawn="1"/>
        </p:nvGrpSpPr>
        <p:grpSpPr>
          <a:xfrm>
            <a:off x="475445" y="6389988"/>
            <a:ext cx="7477064" cy="320589"/>
            <a:chOff x="633926" y="6400556"/>
            <a:chExt cx="9969419" cy="320589"/>
          </a:xfrm>
        </p:grpSpPr>
        <p:cxnSp>
          <p:nvCxnSpPr>
            <p:cNvPr id="7" name="Straight Connector 6">
              <a:extLst>
                <a:ext uri="{FF2B5EF4-FFF2-40B4-BE49-F238E27FC236}">
                  <a16:creationId xmlns:a16="http://schemas.microsoft.com/office/drawing/2014/main" id="{ACAEBD67-029E-4038-8BED-907DB09CC838}"/>
                </a:ext>
              </a:extLst>
            </p:cNvPr>
            <p:cNvCxnSpPr>
              <a:cxnSpLocks/>
            </p:cNvCxnSpPr>
            <p:nvPr userDrawn="1"/>
          </p:nvCxnSpPr>
          <p:spPr>
            <a:xfrm flipH="1">
              <a:off x="914400" y="6400782"/>
              <a:ext cx="9688945" cy="0"/>
            </a:xfrm>
            <a:prstGeom prst="line">
              <a:avLst/>
            </a:prstGeom>
            <a:ln w="3175">
              <a:solidFill>
                <a:srgbClr val="C7CED3"/>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B56EEA17-1ECF-4C24-96B0-4BDE50F51C06}"/>
                </a:ext>
              </a:extLst>
            </p:cNvPr>
            <p:cNvCxnSpPr>
              <a:cxnSpLocks/>
            </p:cNvCxnSpPr>
            <p:nvPr userDrawn="1"/>
          </p:nvCxnSpPr>
          <p:spPr>
            <a:xfrm flipH="1">
              <a:off x="633926" y="6400556"/>
              <a:ext cx="283740" cy="320589"/>
            </a:xfrm>
            <a:prstGeom prst="line">
              <a:avLst/>
            </a:prstGeom>
            <a:ln w="3175">
              <a:solidFill>
                <a:srgbClr val="C7CED3"/>
              </a:solidFill>
            </a:ln>
          </p:spPr>
          <p:style>
            <a:lnRef idx="1">
              <a:schemeClr val="accent1"/>
            </a:lnRef>
            <a:fillRef idx="0">
              <a:schemeClr val="accent1"/>
            </a:fillRef>
            <a:effectRef idx="0">
              <a:schemeClr val="accent1"/>
            </a:effectRef>
            <a:fontRef idx="minor">
              <a:schemeClr val="tx1"/>
            </a:fontRef>
          </p:style>
        </p:cxnSp>
      </p:grpSp>
      <p:pic>
        <p:nvPicPr>
          <p:cNvPr id="11" name="Picture 10">
            <a:extLst>
              <a:ext uri="{FF2B5EF4-FFF2-40B4-BE49-F238E27FC236}">
                <a16:creationId xmlns:a16="http://schemas.microsoft.com/office/drawing/2014/main" id="{8324CF48-9605-413B-88F5-58707DE11A3F}"/>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8027133" y="6213270"/>
            <a:ext cx="903617" cy="381122"/>
          </a:xfrm>
          <a:prstGeom prst="rect">
            <a:avLst/>
          </a:prstGeom>
        </p:spPr>
      </p:pic>
      <p:sp>
        <p:nvSpPr>
          <p:cNvPr id="12" name="Content Placeholder 2">
            <a:extLst>
              <a:ext uri="{FF2B5EF4-FFF2-40B4-BE49-F238E27FC236}">
                <a16:creationId xmlns:a16="http://schemas.microsoft.com/office/drawing/2014/main" id="{31503954-7419-48DE-9E1C-93DAC2B7706B}"/>
              </a:ext>
            </a:extLst>
          </p:cNvPr>
          <p:cNvSpPr>
            <a:spLocks noGrp="1"/>
          </p:cNvSpPr>
          <p:nvPr>
            <p:ph sz="half" idx="11" hasCustomPrompt="1"/>
          </p:nvPr>
        </p:nvSpPr>
        <p:spPr>
          <a:xfrm>
            <a:off x="410766" y="1143000"/>
            <a:ext cx="4028665" cy="4934452"/>
          </a:xfrm>
          <a:prstGeom prst="rect">
            <a:avLst/>
          </a:prstGeom>
        </p:spPr>
        <p:txBody>
          <a:bodyPr rIns="90000">
            <a:noAutofit/>
          </a:bodyPr>
          <a:lstStyle>
            <a:lvl1pPr marL="214313" indent="-214313">
              <a:spcBef>
                <a:spcPts val="600"/>
              </a:spcBef>
              <a:buFontTx/>
              <a:buBlip>
                <a:blip r:embed="rId3"/>
              </a:buBlip>
              <a:defRPr sz="1349" b="0">
                <a:solidFill>
                  <a:srgbClr val="E9EBED"/>
                </a:solidFill>
                <a:latin typeface="Arial" panose="020B0604020202020204" pitchFamily="34" charset="0"/>
                <a:cs typeface="Arial" panose="020B0604020202020204" pitchFamily="34" charset="0"/>
              </a:defRPr>
            </a:lvl1pPr>
            <a:lvl2pPr marL="561967" indent="-214313">
              <a:lnSpc>
                <a:spcPct val="105000"/>
              </a:lnSpc>
              <a:spcBef>
                <a:spcPts val="150"/>
              </a:spcBef>
              <a:spcAft>
                <a:spcPts val="150"/>
              </a:spcAft>
              <a:buFontTx/>
              <a:buBlip>
                <a:blip r:embed="rId3"/>
              </a:buBlip>
              <a:defRPr sz="1200" b="0">
                <a:solidFill>
                  <a:srgbClr val="E9EBED"/>
                </a:solidFill>
                <a:latin typeface="Arial" panose="020B0604020202020204" pitchFamily="34" charset="0"/>
                <a:cs typeface="Arial" panose="020B0604020202020204" pitchFamily="34" charset="0"/>
              </a:defRPr>
            </a:lvl2pPr>
            <a:lvl3pPr marL="839772" indent="-214313">
              <a:buFontTx/>
              <a:buBlip>
                <a:blip r:embed="rId3"/>
              </a:buBlip>
              <a:defRPr sz="1050" b="0">
                <a:solidFill>
                  <a:srgbClr val="E9EBED"/>
                </a:solidFill>
                <a:latin typeface="Arial" panose="020B0604020202020204" pitchFamily="34" charset="0"/>
                <a:cs typeface="Arial" panose="020B0604020202020204" pitchFamily="34" charset="0"/>
              </a:defRPr>
            </a:lvl3pPr>
            <a:lvl4pPr marL="1042965" indent="-128588">
              <a:buFontTx/>
              <a:buBlip>
                <a:blip r:embed="rId3"/>
              </a:buBlip>
              <a:defRPr sz="900" b="0">
                <a:solidFill>
                  <a:srgbClr val="E9EBED"/>
                </a:solidFill>
                <a:latin typeface="Arial" panose="020B0604020202020204" pitchFamily="34" charset="0"/>
                <a:cs typeface="Arial" panose="020B0604020202020204" pitchFamily="34" charset="0"/>
              </a:defRPr>
            </a:lvl4pPr>
            <a:lvl5pPr marL="1271559" indent="-128588">
              <a:buFontTx/>
              <a:buBlip>
                <a:blip r:embed="rId3"/>
              </a:buBlip>
              <a:defRPr sz="900" b="0">
                <a:solidFill>
                  <a:srgbClr val="E9EBED"/>
                </a:solidFill>
                <a:latin typeface="Arial" panose="020B0604020202020204" pitchFamily="34" charset="0"/>
                <a:cs typeface="Arial" panose="020B0604020202020204" pitchFamily="34" charset="0"/>
              </a:defRPr>
            </a:lvl5pPr>
            <a:lvl6pPr>
              <a:defRPr sz="1349"/>
            </a:lvl6pPr>
            <a:lvl7pPr>
              <a:defRPr sz="1349"/>
            </a:lvl7pPr>
            <a:lvl8pPr>
              <a:defRPr sz="1349"/>
            </a:lvl8pPr>
            <a:lvl9pPr>
              <a:defRPr sz="1349"/>
            </a:lvl9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a:extLst>
              <a:ext uri="{FF2B5EF4-FFF2-40B4-BE49-F238E27FC236}">
                <a16:creationId xmlns:a16="http://schemas.microsoft.com/office/drawing/2014/main" id="{664255A3-7F23-4880-91DE-928F60B346C0}"/>
              </a:ext>
            </a:extLst>
          </p:cNvPr>
          <p:cNvSpPr>
            <a:spLocks noGrp="1"/>
          </p:cNvSpPr>
          <p:nvPr>
            <p:ph sz="half" idx="12" hasCustomPrompt="1"/>
          </p:nvPr>
        </p:nvSpPr>
        <p:spPr>
          <a:xfrm>
            <a:off x="4704572" y="1143000"/>
            <a:ext cx="4028665" cy="4934452"/>
          </a:xfrm>
          <a:prstGeom prst="rect">
            <a:avLst/>
          </a:prstGeom>
        </p:spPr>
        <p:txBody>
          <a:bodyPr rIns="90000">
            <a:noAutofit/>
          </a:bodyPr>
          <a:lstStyle>
            <a:lvl1pPr marL="214313" indent="-214313">
              <a:spcBef>
                <a:spcPts val="600"/>
              </a:spcBef>
              <a:buFontTx/>
              <a:buBlip>
                <a:blip r:embed="rId3"/>
              </a:buBlip>
              <a:defRPr sz="1349" b="0">
                <a:solidFill>
                  <a:srgbClr val="E9EBED"/>
                </a:solidFill>
                <a:latin typeface="Arial" panose="020B0604020202020204" pitchFamily="34" charset="0"/>
                <a:cs typeface="Arial" panose="020B0604020202020204" pitchFamily="34" charset="0"/>
              </a:defRPr>
            </a:lvl1pPr>
            <a:lvl2pPr marL="561967" indent="-214313">
              <a:lnSpc>
                <a:spcPct val="105000"/>
              </a:lnSpc>
              <a:spcBef>
                <a:spcPts val="150"/>
              </a:spcBef>
              <a:spcAft>
                <a:spcPts val="150"/>
              </a:spcAft>
              <a:buFontTx/>
              <a:buBlip>
                <a:blip r:embed="rId3"/>
              </a:buBlip>
              <a:defRPr sz="1200" b="0">
                <a:solidFill>
                  <a:srgbClr val="E9EBED"/>
                </a:solidFill>
                <a:latin typeface="Arial" panose="020B0604020202020204" pitchFamily="34" charset="0"/>
                <a:cs typeface="Arial" panose="020B0604020202020204" pitchFamily="34" charset="0"/>
              </a:defRPr>
            </a:lvl2pPr>
            <a:lvl3pPr marL="839772" indent="-214313">
              <a:buFontTx/>
              <a:buBlip>
                <a:blip r:embed="rId3"/>
              </a:buBlip>
              <a:defRPr sz="1050" b="0">
                <a:solidFill>
                  <a:srgbClr val="E9EBED"/>
                </a:solidFill>
                <a:latin typeface="Arial" panose="020B0604020202020204" pitchFamily="34" charset="0"/>
                <a:cs typeface="Arial" panose="020B0604020202020204" pitchFamily="34" charset="0"/>
              </a:defRPr>
            </a:lvl3pPr>
            <a:lvl4pPr marL="1042965" indent="-128588">
              <a:buFontTx/>
              <a:buBlip>
                <a:blip r:embed="rId3"/>
              </a:buBlip>
              <a:defRPr sz="900" b="0">
                <a:solidFill>
                  <a:srgbClr val="E9EBED"/>
                </a:solidFill>
                <a:latin typeface="Arial" panose="020B0604020202020204" pitchFamily="34" charset="0"/>
                <a:cs typeface="Arial" panose="020B0604020202020204" pitchFamily="34" charset="0"/>
              </a:defRPr>
            </a:lvl4pPr>
            <a:lvl5pPr marL="1271559" indent="-128588">
              <a:buFontTx/>
              <a:buBlip>
                <a:blip r:embed="rId3"/>
              </a:buBlip>
              <a:defRPr sz="900" b="0">
                <a:solidFill>
                  <a:srgbClr val="E9EBED"/>
                </a:solidFill>
                <a:latin typeface="Arial" panose="020B0604020202020204" pitchFamily="34" charset="0"/>
                <a:cs typeface="Arial" panose="020B0604020202020204" pitchFamily="34" charset="0"/>
              </a:defRPr>
            </a:lvl5pPr>
            <a:lvl6pPr>
              <a:defRPr sz="1349"/>
            </a:lvl6pPr>
            <a:lvl7pPr>
              <a:defRPr sz="1349"/>
            </a:lvl7pPr>
            <a:lvl8pPr>
              <a:defRPr sz="1349"/>
            </a:lvl8pPr>
            <a:lvl9pPr>
              <a:defRPr sz="1349"/>
            </a:lvl9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86571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wo Subtitles - Two Column">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9FB3707D-4B44-492F-9A86-1C0F6B547E4B}"/>
              </a:ext>
            </a:extLst>
          </p:cNvPr>
          <p:cNvSpPr>
            <a:spLocks noGrp="1"/>
          </p:cNvSpPr>
          <p:nvPr>
            <p:ph sz="half" idx="11" hasCustomPrompt="1"/>
          </p:nvPr>
        </p:nvSpPr>
        <p:spPr>
          <a:xfrm>
            <a:off x="410766" y="1631815"/>
            <a:ext cx="4028665" cy="4445637"/>
          </a:xfrm>
          <a:prstGeom prst="rect">
            <a:avLst/>
          </a:prstGeom>
        </p:spPr>
        <p:txBody>
          <a:bodyPr rIns="90000">
            <a:noAutofit/>
          </a:bodyPr>
          <a:lstStyle>
            <a:lvl1pPr marL="214313" indent="-214313">
              <a:spcBef>
                <a:spcPts val="600"/>
              </a:spcBef>
              <a:buFontTx/>
              <a:buBlip>
                <a:blip r:embed="rId2"/>
              </a:buBlip>
              <a:defRPr sz="1349" b="0">
                <a:solidFill>
                  <a:srgbClr val="4A4A4A"/>
                </a:solidFill>
                <a:latin typeface="Arial" panose="020B0604020202020204" pitchFamily="34" charset="0"/>
                <a:cs typeface="Arial" panose="020B0604020202020204" pitchFamily="34" charset="0"/>
              </a:defRPr>
            </a:lvl1pPr>
            <a:lvl2pPr marL="561967" indent="-214313">
              <a:lnSpc>
                <a:spcPct val="105000"/>
              </a:lnSpc>
              <a:spcBef>
                <a:spcPts val="150"/>
              </a:spcBef>
              <a:spcAft>
                <a:spcPts val="150"/>
              </a:spcAft>
              <a:buFontTx/>
              <a:buBlip>
                <a:blip r:embed="rId2"/>
              </a:buBlip>
              <a:defRPr sz="1200" b="0">
                <a:solidFill>
                  <a:srgbClr val="4A4A4A"/>
                </a:solidFill>
                <a:latin typeface="Arial" panose="020B0604020202020204" pitchFamily="34" charset="0"/>
                <a:cs typeface="Arial" panose="020B0604020202020204" pitchFamily="34" charset="0"/>
              </a:defRPr>
            </a:lvl2pPr>
            <a:lvl3pPr marL="839772" indent="-214313">
              <a:buFontTx/>
              <a:buBlip>
                <a:blip r:embed="rId2"/>
              </a:buBlip>
              <a:defRPr sz="1050" b="0">
                <a:solidFill>
                  <a:srgbClr val="4A4A4A"/>
                </a:solidFill>
                <a:latin typeface="Arial" panose="020B0604020202020204" pitchFamily="34" charset="0"/>
                <a:cs typeface="Arial" panose="020B0604020202020204" pitchFamily="34" charset="0"/>
              </a:defRPr>
            </a:lvl3pPr>
            <a:lvl4pPr marL="1042965" indent="-128588">
              <a:buFontTx/>
              <a:buBlip>
                <a:blip r:embed="rId2"/>
              </a:buBlip>
              <a:defRPr sz="900" b="0">
                <a:solidFill>
                  <a:srgbClr val="4A4A4A"/>
                </a:solidFill>
                <a:latin typeface="Arial" panose="020B0604020202020204" pitchFamily="34" charset="0"/>
                <a:cs typeface="Arial" panose="020B0604020202020204" pitchFamily="34" charset="0"/>
              </a:defRPr>
            </a:lvl4pPr>
            <a:lvl5pPr marL="1271559" indent="-128588">
              <a:buFontTx/>
              <a:buBlip>
                <a:blip r:embed="rId2"/>
              </a:buBlip>
              <a:defRPr sz="900" b="0">
                <a:solidFill>
                  <a:srgbClr val="4A4A4A"/>
                </a:solidFill>
                <a:latin typeface="Arial" panose="020B0604020202020204" pitchFamily="34" charset="0"/>
                <a:cs typeface="Arial" panose="020B0604020202020204" pitchFamily="34" charset="0"/>
              </a:defRPr>
            </a:lvl5pPr>
            <a:lvl6pPr>
              <a:defRPr sz="1349"/>
            </a:lvl6pPr>
            <a:lvl7pPr>
              <a:defRPr sz="1349"/>
            </a:lvl7pPr>
            <a:lvl8pPr>
              <a:defRPr sz="1349"/>
            </a:lvl8pPr>
            <a:lvl9pPr>
              <a:defRPr sz="1349"/>
            </a:lvl9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 name="Title 14">
            <a:extLst>
              <a:ext uri="{FF2B5EF4-FFF2-40B4-BE49-F238E27FC236}">
                <a16:creationId xmlns:a16="http://schemas.microsoft.com/office/drawing/2014/main" id="{1D011C25-17E2-4A58-A6BF-F18912ECCD6F}"/>
              </a:ext>
            </a:extLst>
          </p:cNvPr>
          <p:cNvSpPr>
            <a:spLocks noGrp="1"/>
          </p:cNvSpPr>
          <p:nvPr>
            <p:ph type="title" hasCustomPrompt="1"/>
          </p:nvPr>
        </p:nvSpPr>
        <p:spPr>
          <a:xfrm>
            <a:off x="411361" y="340151"/>
            <a:ext cx="8321278" cy="625320"/>
          </a:xfrm>
          <a:prstGeom prst="rect">
            <a:avLst/>
          </a:prstGeom>
        </p:spPr>
        <p:txBody>
          <a:bodyPr tIns="0" bIns="0"/>
          <a:lstStyle>
            <a:lvl1pPr>
              <a:defRPr sz="2400" b="0" spc="0">
                <a:solidFill>
                  <a:schemeClr val="tx1"/>
                </a:solidFill>
                <a:latin typeface="Arial" panose="020B0604020202020204" pitchFamily="34" charset="0"/>
                <a:cs typeface="Arial" panose="020B0604020202020204" pitchFamily="34" charset="0"/>
              </a:defRPr>
            </a:lvl1pPr>
          </a:lstStyle>
          <a:p>
            <a:r>
              <a:rPr lang="en-US" dirty="0"/>
              <a:t>Click to add title</a:t>
            </a:r>
          </a:p>
        </p:txBody>
      </p:sp>
      <p:sp>
        <p:nvSpPr>
          <p:cNvPr id="10" name="Footer Placeholder 4">
            <a:extLst>
              <a:ext uri="{FF2B5EF4-FFF2-40B4-BE49-F238E27FC236}">
                <a16:creationId xmlns:a16="http://schemas.microsoft.com/office/drawing/2014/main" id="{8B9257D7-E8E8-4379-8103-CFCADA9BE880}"/>
              </a:ext>
            </a:extLst>
          </p:cNvPr>
          <p:cNvSpPr>
            <a:spLocks noGrp="1"/>
          </p:cNvSpPr>
          <p:nvPr>
            <p:ph type="ftr" sz="quarter" idx="3"/>
          </p:nvPr>
        </p:nvSpPr>
        <p:spPr>
          <a:xfrm>
            <a:off x="726416" y="6448273"/>
            <a:ext cx="3657600" cy="256545"/>
          </a:xfrm>
          <a:prstGeom prst="rect">
            <a:avLst/>
          </a:prstGeom>
        </p:spPr>
        <p:txBody>
          <a:bodyPr lIns="0"/>
          <a:lstStyle>
            <a:lvl1pPr algn="l">
              <a:defRPr sz="750">
                <a:solidFill>
                  <a:schemeClr val="bg1">
                    <a:lumMod val="50000"/>
                  </a:schemeClr>
                </a:solidFill>
              </a:defRPr>
            </a:lvl1pPr>
          </a:lstStyle>
          <a:p>
            <a:pPr>
              <a:defRPr/>
            </a:pPr>
            <a:r>
              <a:rPr lang="en-US" altLang="en-US" dirty="0"/>
              <a:t>© 2022 Quorum Software. All Rights Reserved.</a:t>
            </a:r>
          </a:p>
        </p:txBody>
      </p:sp>
      <p:sp>
        <p:nvSpPr>
          <p:cNvPr id="11" name="Slide Number Placeholder 5">
            <a:extLst>
              <a:ext uri="{FF2B5EF4-FFF2-40B4-BE49-F238E27FC236}">
                <a16:creationId xmlns:a16="http://schemas.microsoft.com/office/drawing/2014/main" id="{8AF2E543-AA2C-4DB2-9717-29EA2E66247F}"/>
              </a:ext>
            </a:extLst>
          </p:cNvPr>
          <p:cNvSpPr>
            <a:spLocks noGrp="1"/>
          </p:cNvSpPr>
          <p:nvPr>
            <p:ph type="sldNum" sz="quarter" idx="4"/>
          </p:nvPr>
        </p:nvSpPr>
        <p:spPr>
          <a:xfrm>
            <a:off x="180563" y="6448273"/>
            <a:ext cx="294882" cy="256545"/>
          </a:xfrm>
          <a:prstGeom prst="rect">
            <a:avLst/>
          </a:prstGeom>
        </p:spPr>
        <p:txBody>
          <a:bodyPr lIns="0" tIns="0" rIns="0" bIns="0" anchor="ctr"/>
          <a:lstStyle>
            <a:lvl1pPr algn="l">
              <a:defRPr sz="1050" b="0">
                <a:solidFill>
                  <a:schemeClr val="bg1">
                    <a:lumMod val="50000"/>
                  </a:schemeClr>
                </a:solidFill>
              </a:defRPr>
            </a:lvl1pPr>
          </a:lstStyle>
          <a:p>
            <a:pPr>
              <a:defRPr/>
            </a:pPr>
            <a:fld id="{1AF95084-0C59-48C6-AF2A-5E12A39AC9FF}" type="slidenum">
              <a:rPr lang="en-US" altLang="en-US" smtClean="0"/>
              <a:pPr>
                <a:defRPr/>
              </a:pPr>
              <a:t>‹#›</a:t>
            </a:fld>
            <a:endParaRPr lang="en-US" altLang="en-US" dirty="0"/>
          </a:p>
        </p:txBody>
      </p:sp>
      <p:sp>
        <p:nvSpPr>
          <p:cNvPr id="12" name="Content Placeholder 2">
            <a:extLst>
              <a:ext uri="{FF2B5EF4-FFF2-40B4-BE49-F238E27FC236}">
                <a16:creationId xmlns:a16="http://schemas.microsoft.com/office/drawing/2014/main" id="{5FBADB18-4E05-4586-9071-B4EE81B22574}"/>
              </a:ext>
            </a:extLst>
          </p:cNvPr>
          <p:cNvSpPr>
            <a:spLocks noGrp="1"/>
          </p:cNvSpPr>
          <p:nvPr>
            <p:ph sz="half" idx="12" hasCustomPrompt="1"/>
          </p:nvPr>
        </p:nvSpPr>
        <p:spPr>
          <a:xfrm>
            <a:off x="4704572" y="1631815"/>
            <a:ext cx="4028665" cy="4445637"/>
          </a:xfrm>
          <a:prstGeom prst="rect">
            <a:avLst/>
          </a:prstGeom>
        </p:spPr>
        <p:txBody>
          <a:bodyPr rIns="90000">
            <a:noAutofit/>
          </a:bodyPr>
          <a:lstStyle>
            <a:lvl1pPr marL="214313" indent="-214313">
              <a:spcBef>
                <a:spcPts val="600"/>
              </a:spcBef>
              <a:buFontTx/>
              <a:buBlip>
                <a:blip r:embed="rId2"/>
              </a:buBlip>
              <a:defRPr sz="1349" b="0">
                <a:solidFill>
                  <a:srgbClr val="4A4A4A"/>
                </a:solidFill>
                <a:latin typeface="Arial" panose="020B0604020202020204" pitchFamily="34" charset="0"/>
                <a:cs typeface="Arial" panose="020B0604020202020204" pitchFamily="34" charset="0"/>
              </a:defRPr>
            </a:lvl1pPr>
            <a:lvl2pPr marL="561967" indent="-214313">
              <a:lnSpc>
                <a:spcPct val="105000"/>
              </a:lnSpc>
              <a:spcBef>
                <a:spcPts val="150"/>
              </a:spcBef>
              <a:spcAft>
                <a:spcPts val="150"/>
              </a:spcAft>
              <a:buFontTx/>
              <a:buBlip>
                <a:blip r:embed="rId2"/>
              </a:buBlip>
              <a:defRPr sz="1200" b="0">
                <a:solidFill>
                  <a:srgbClr val="4A4A4A"/>
                </a:solidFill>
                <a:latin typeface="Arial" panose="020B0604020202020204" pitchFamily="34" charset="0"/>
                <a:cs typeface="Arial" panose="020B0604020202020204" pitchFamily="34" charset="0"/>
              </a:defRPr>
            </a:lvl2pPr>
            <a:lvl3pPr marL="839772" indent="-214313">
              <a:buFontTx/>
              <a:buBlip>
                <a:blip r:embed="rId2"/>
              </a:buBlip>
              <a:defRPr sz="1050" b="0">
                <a:solidFill>
                  <a:srgbClr val="4A4A4A"/>
                </a:solidFill>
                <a:latin typeface="Arial" panose="020B0604020202020204" pitchFamily="34" charset="0"/>
                <a:cs typeface="Arial" panose="020B0604020202020204" pitchFamily="34" charset="0"/>
              </a:defRPr>
            </a:lvl3pPr>
            <a:lvl4pPr marL="1042965" indent="-128588">
              <a:buFontTx/>
              <a:buBlip>
                <a:blip r:embed="rId2"/>
              </a:buBlip>
              <a:defRPr sz="900" b="0">
                <a:solidFill>
                  <a:srgbClr val="4A4A4A"/>
                </a:solidFill>
                <a:latin typeface="Arial" panose="020B0604020202020204" pitchFamily="34" charset="0"/>
                <a:cs typeface="Arial" panose="020B0604020202020204" pitchFamily="34" charset="0"/>
              </a:defRPr>
            </a:lvl4pPr>
            <a:lvl5pPr marL="1271559" indent="-128588">
              <a:buFontTx/>
              <a:buBlip>
                <a:blip r:embed="rId2"/>
              </a:buBlip>
              <a:defRPr sz="900" b="0">
                <a:solidFill>
                  <a:srgbClr val="4A4A4A"/>
                </a:solidFill>
                <a:latin typeface="Arial" panose="020B0604020202020204" pitchFamily="34" charset="0"/>
                <a:cs typeface="Arial" panose="020B0604020202020204" pitchFamily="34" charset="0"/>
              </a:defRPr>
            </a:lvl5pPr>
            <a:lvl6pPr>
              <a:defRPr sz="1349"/>
            </a:lvl6pPr>
            <a:lvl7pPr>
              <a:defRPr sz="1349"/>
            </a:lvl7pPr>
            <a:lvl8pPr>
              <a:defRPr sz="1349"/>
            </a:lvl8pPr>
            <a:lvl9pPr>
              <a:defRPr sz="1349"/>
            </a:lvl9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ubtitle">
            <a:extLst>
              <a:ext uri="{FF2B5EF4-FFF2-40B4-BE49-F238E27FC236}">
                <a16:creationId xmlns:a16="http://schemas.microsoft.com/office/drawing/2014/main" id="{6D389B76-78E4-45D9-A136-A2C3821D4042}"/>
              </a:ext>
            </a:extLst>
          </p:cNvPr>
          <p:cNvSpPr>
            <a:spLocks noGrp="1"/>
          </p:cNvSpPr>
          <p:nvPr>
            <p:ph type="body" sz="quarter" idx="15" hasCustomPrompt="1"/>
          </p:nvPr>
        </p:nvSpPr>
        <p:spPr>
          <a:xfrm>
            <a:off x="410767" y="1138641"/>
            <a:ext cx="4028664" cy="395302"/>
          </a:xfrm>
          <a:prstGeom prst="rect">
            <a:avLst/>
          </a:prstGeom>
        </p:spPr>
        <p:txBody>
          <a:bodyPr wrap="square" lIns="90000" tIns="0" rIns="90000" bIns="0">
            <a:noAutofit/>
          </a:bodyPr>
          <a:lstStyle>
            <a:lvl1pPr marL="0" indent="0">
              <a:spcBef>
                <a:spcPts val="623"/>
              </a:spcBef>
              <a:buFontTx/>
              <a:buNone/>
              <a:defRPr sz="1800" b="0">
                <a:solidFill>
                  <a:srgbClr val="005B99"/>
                </a:solidFill>
                <a:latin typeface="Arial" panose="020B0604020202020204" pitchFamily="34" charset="0"/>
                <a:cs typeface="Arial" panose="020B0604020202020204" pitchFamily="34" charset="0"/>
              </a:defRPr>
            </a:lvl1pPr>
          </a:lstStyle>
          <a:p>
            <a:pPr lvl="0"/>
            <a:r>
              <a:rPr lang="en-US" dirty="0"/>
              <a:t>Click to add subtitle</a:t>
            </a:r>
          </a:p>
        </p:txBody>
      </p:sp>
      <p:sp>
        <p:nvSpPr>
          <p:cNvPr id="14" name="Subtitle">
            <a:extLst>
              <a:ext uri="{FF2B5EF4-FFF2-40B4-BE49-F238E27FC236}">
                <a16:creationId xmlns:a16="http://schemas.microsoft.com/office/drawing/2014/main" id="{F3B975F5-C1DA-4938-BB5B-6A5F65C676C1}"/>
              </a:ext>
            </a:extLst>
          </p:cNvPr>
          <p:cNvSpPr>
            <a:spLocks noGrp="1"/>
          </p:cNvSpPr>
          <p:nvPr>
            <p:ph type="body" sz="quarter" idx="16" hasCustomPrompt="1"/>
          </p:nvPr>
        </p:nvSpPr>
        <p:spPr>
          <a:xfrm>
            <a:off x="4709284" y="1135828"/>
            <a:ext cx="4028664" cy="395302"/>
          </a:xfrm>
          <a:prstGeom prst="rect">
            <a:avLst/>
          </a:prstGeom>
        </p:spPr>
        <p:txBody>
          <a:bodyPr wrap="square" lIns="90000" tIns="0" rIns="90000" bIns="0">
            <a:noAutofit/>
          </a:bodyPr>
          <a:lstStyle>
            <a:lvl1pPr marL="0" indent="0">
              <a:spcBef>
                <a:spcPts val="623"/>
              </a:spcBef>
              <a:buFontTx/>
              <a:buNone/>
              <a:defRPr sz="1800" b="0">
                <a:solidFill>
                  <a:srgbClr val="005B99"/>
                </a:solidFill>
                <a:latin typeface="Arial" panose="020B0604020202020204" pitchFamily="34" charset="0"/>
                <a:cs typeface="Arial" panose="020B0604020202020204" pitchFamily="34" charset="0"/>
              </a:defRPr>
            </a:lvl1pPr>
          </a:lstStyle>
          <a:p>
            <a:pPr lvl="0"/>
            <a:r>
              <a:rPr lang="en-US" dirty="0"/>
              <a:t>Click to add subtitle</a:t>
            </a:r>
          </a:p>
        </p:txBody>
      </p:sp>
    </p:spTree>
    <p:extLst>
      <p:ext uri="{BB962C8B-B14F-4D97-AF65-F5344CB8AC3E}">
        <p14:creationId xmlns:p14="http://schemas.microsoft.com/office/powerpoint/2010/main" val="275575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wo Subtitles - Two Column - Blue Backgroun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469BE62-C6AD-4EB4-A9FA-EF63662D43B6}"/>
              </a:ext>
            </a:extLst>
          </p:cNvPr>
          <p:cNvSpPr/>
          <p:nvPr userDrawn="1"/>
        </p:nvSpPr>
        <p:spPr>
          <a:xfrm>
            <a:off x="1" y="1"/>
            <a:ext cx="9144000" cy="6858000"/>
          </a:xfrm>
          <a:prstGeom prst="rect">
            <a:avLst/>
          </a:prstGeom>
          <a:solidFill>
            <a:srgbClr val="005B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itle 14">
            <a:extLst>
              <a:ext uri="{FF2B5EF4-FFF2-40B4-BE49-F238E27FC236}">
                <a16:creationId xmlns:a16="http://schemas.microsoft.com/office/drawing/2014/main" id="{1D011C25-17E2-4A58-A6BF-F18912ECCD6F}"/>
              </a:ext>
            </a:extLst>
          </p:cNvPr>
          <p:cNvSpPr>
            <a:spLocks noGrp="1"/>
          </p:cNvSpPr>
          <p:nvPr>
            <p:ph type="title" hasCustomPrompt="1"/>
          </p:nvPr>
        </p:nvSpPr>
        <p:spPr>
          <a:xfrm>
            <a:off x="411361" y="340151"/>
            <a:ext cx="8321278" cy="625320"/>
          </a:xfrm>
          <a:prstGeom prst="rect">
            <a:avLst/>
          </a:prstGeom>
        </p:spPr>
        <p:txBody>
          <a:bodyPr tIns="0" bIns="0"/>
          <a:lstStyle>
            <a:lvl1pPr>
              <a:defRPr sz="2400" b="0" spc="0">
                <a:solidFill>
                  <a:schemeClr val="bg1"/>
                </a:solidFill>
                <a:latin typeface="Arial" panose="020B0604020202020204" pitchFamily="34" charset="0"/>
                <a:cs typeface="Arial" panose="020B0604020202020204" pitchFamily="34" charset="0"/>
              </a:defRPr>
            </a:lvl1pPr>
          </a:lstStyle>
          <a:p>
            <a:r>
              <a:rPr lang="en-US" dirty="0"/>
              <a:t>Click to add title</a:t>
            </a:r>
          </a:p>
        </p:txBody>
      </p:sp>
      <p:sp>
        <p:nvSpPr>
          <p:cNvPr id="9" name="Footer Placeholder 4">
            <a:extLst>
              <a:ext uri="{FF2B5EF4-FFF2-40B4-BE49-F238E27FC236}">
                <a16:creationId xmlns:a16="http://schemas.microsoft.com/office/drawing/2014/main" id="{DF01241F-DCAF-4255-A17E-8AED7B338DF1}"/>
              </a:ext>
            </a:extLst>
          </p:cNvPr>
          <p:cNvSpPr>
            <a:spLocks noGrp="1"/>
          </p:cNvSpPr>
          <p:nvPr>
            <p:ph type="ftr" sz="quarter" idx="3"/>
          </p:nvPr>
        </p:nvSpPr>
        <p:spPr>
          <a:xfrm>
            <a:off x="726416" y="6448273"/>
            <a:ext cx="3657600" cy="256545"/>
          </a:xfrm>
          <a:prstGeom prst="rect">
            <a:avLst/>
          </a:prstGeom>
        </p:spPr>
        <p:txBody>
          <a:bodyPr lIns="0"/>
          <a:lstStyle>
            <a:lvl1pPr algn="l">
              <a:defRPr sz="750">
                <a:solidFill>
                  <a:schemeClr val="bg1"/>
                </a:solidFill>
              </a:defRPr>
            </a:lvl1pPr>
          </a:lstStyle>
          <a:p>
            <a:pPr>
              <a:defRPr/>
            </a:pPr>
            <a:r>
              <a:rPr lang="en-US" altLang="en-US" dirty="0"/>
              <a:t>© 2022 Quorum Software. All Rights Reserved.</a:t>
            </a:r>
          </a:p>
        </p:txBody>
      </p:sp>
      <p:sp>
        <p:nvSpPr>
          <p:cNvPr id="10" name="Slide Number Placeholder 5">
            <a:extLst>
              <a:ext uri="{FF2B5EF4-FFF2-40B4-BE49-F238E27FC236}">
                <a16:creationId xmlns:a16="http://schemas.microsoft.com/office/drawing/2014/main" id="{0EEDF264-8339-4A78-AAC6-164B4C7A7D46}"/>
              </a:ext>
            </a:extLst>
          </p:cNvPr>
          <p:cNvSpPr>
            <a:spLocks noGrp="1"/>
          </p:cNvSpPr>
          <p:nvPr>
            <p:ph type="sldNum" sz="quarter" idx="4"/>
          </p:nvPr>
        </p:nvSpPr>
        <p:spPr>
          <a:xfrm>
            <a:off x="180563" y="6448273"/>
            <a:ext cx="294882" cy="256545"/>
          </a:xfrm>
          <a:prstGeom prst="rect">
            <a:avLst/>
          </a:prstGeom>
        </p:spPr>
        <p:txBody>
          <a:bodyPr lIns="0" tIns="0" rIns="0" bIns="0" anchor="ctr"/>
          <a:lstStyle>
            <a:lvl1pPr algn="l">
              <a:defRPr sz="1050" b="0">
                <a:solidFill>
                  <a:schemeClr val="bg1"/>
                </a:solidFill>
              </a:defRPr>
            </a:lvl1pPr>
          </a:lstStyle>
          <a:p>
            <a:pPr>
              <a:defRPr/>
            </a:pPr>
            <a:fld id="{1AF95084-0C59-48C6-AF2A-5E12A39AC9FF}" type="slidenum">
              <a:rPr lang="en-US" altLang="en-US" smtClean="0"/>
              <a:pPr>
                <a:defRPr/>
              </a:pPr>
              <a:t>‹#›</a:t>
            </a:fld>
            <a:endParaRPr lang="en-US" altLang="en-US" dirty="0"/>
          </a:p>
        </p:txBody>
      </p:sp>
      <p:grpSp>
        <p:nvGrpSpPr>
          <p:cNvPr id="6" name="Group 5">
            <a:extLst>
              <a:ext uri="{FF2B5EF4-FFF2-40B4-BE49-F238E27FC236}">
                <a16:creationId xmlns:a16="http://schemas.microsoft.com/office/drawing/2014/main" id="{650F90CE-2B12-4706-836C-103F4FC607E7}"/>
              </a:ext>
            </a:extLst>
          </p:cNvPr>
          <p:cNvGrpSpPr/>
          <p:nvPr userDrawn="1"/>
        </p:nvGrpSpPr>
        <p:grpSpPr>
          <a:xfrm>
            <a:off x="475445" y="6389988"/>
            <a:ext cx="7477064" cy="320589"/>
            <a:chOff x="633926" y="6400556"/>
            <a:chExt cx="9969419" cy="320589"/>
          </a:xfrm>
        </p:grpSpPr>
        <p:cxnSp>
          <p:nvCxnSpPr>
            <p:cNvPr id="7" name="Straight Connector 6">
              <a:extLst>
                <a:ext uri="{FF2B5EF4-FFF2-40B4-BE49-F238E27FC236}">
                  <a16:creationId xmlns:a16="http://schemas.microsoft.com/office/drawing/2014/main" id="{ACAEBD67-029E-4038-8BED-907DB09CC838}"/>
                </a:ext>
              </a:extLst>
            </p:cNvPr>
            <p:cNvCxnSpPr>
              <a:cxnSpLocks/>
            </p:cNvCxnSpPr>
            <p:nvPr userDrawn="1"/>
          </p:nvCxnSpPr>
          <p:spPr>
            <a:xfrm flipH="1">
              <a:off x="914400" y="6400782"/>
              <a:ext cx="9688945" cy="0"/>
            </a:xfrm>
            <a:prstGeom prst="line">
              <a:avLst/>
            </a:prstGeom>
            <a:ln w="3175">
              <a:solidFill>
                <a:srgbClr val="C7CED3"/>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B56EEA17-1ECF-4C24-96B0-4BDE50F51C06}"/>
                </a:ext>
              </a:extLst>
            </p:cNvPr>
            <p:cNvCxnSpPr>
              <a:cxnSpLocks/>
            </p:cNvCxnSpPr>
            <p:nvPr userDrawn="1"/>
          </p:nvCxnSpPr>
          <p:spPr>
            <a:xfrm flipH="1">
              <a:off x="633926" y="6400556"/>
              <a:ext cx="283740" cy="320589"/>
            </a:xfrm>
            <a:prstGeom prst="line">
              <a:avLst/>
            </a:prstGeom>
            <a:ln w="3175">
              <a:solidFill>
                <a:srgbClr val="C7CED3"/>
              </a:solidFill>
            </a:ln>
          </p:spPr>
          <p:style>
            <a:lnRef idx="1">
              <a:schemeClr val="accent1"/>
            </a:lnRef>
            <a:fillRef idx="0">
              <a:schemeClr val="accent1"/>
            </a:fillRef>
            <a:effectRef idx="0">
              <a:schemeClr val="accent1"/>
            </a:effectRef>
            <a:fontRef idx="minor">
              <a:schemeClr val="tx1"/>
            </a:fontRef>
          </p:style>
        </p:cxnSp>
      </p:grpSp>
      <p:pic>
        <p:nvPicPr>
          <p:cNvPr id="11" name="Picture 10">
            <a:extLst>
              <a:ext uri="{FF2B5EF4-FFF2-40B4-BE49-F238E27FC236}">
                <a16:creationId xmlns:a16="http://schemas.microsoft.com/office/drawing/2014/main" id="{8324CF48-9605-413B-88F5-58707DE11A3F}"/>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8027133" y="6213270"/>
            <a:ext cx="903617" cy="381122"/>
          </a:xfrm>
          <a:prstGeom prst="rect">
            <a:avLst/>
          </a:prstGeom>
        </p:spPr>
      </p:pic>
      <p:sp>
        <p:nvSpPr>
          <p:cNvPr id="15" name="Content Placeholder 2">
            <a:extLst>
              <a:ext uri="{FF2B5EF4-FFF2-40B4-BE49-F238E27FC236}">
                <a16:creationId xmlns:a16="http://schemas.microsoft.com/office/drawing/2014/main" id="{5B2CAB9E-8452-4522-9F44-F2596339DFF3}"/>
              </a:ext>
            </a:extLst>
          </p:cNvPr>
          <p:cNvSpPr>
            <a:spLocks noGrp="1"/>
          </p:cNvSpPr>
          <p:nvPr>
            <p:ph sz="half" idx="11" hasCustomPrompt="1"/>
          </p:nvPr>
        </p:nvSpPr>
        <p:spPr>
          <a:xfrm>
            <a:off x="410766" y="1631815"/>
            <a:ext cx="4028665" cy="4445637"/>
          </a:xfrm>
          <a:prstGeom prst="rect">
            <a:avLst/>
          </a:prstGeom>
        </p:spPr>
        <p:txBody>
          <a:bodyPr rIns="90000">
            <a:noAutofit/>
          </a:bodyPr>
          <a:lstStyle>
            <a:lvl1pPr marL="214313" indent="-214313">
              <a:spcBef>
                <a:spcPts val="600"/>
              </a:spcBef>
              <a:buFontTx/>
              <a:buBlip>
                <a:blip r:embed="rId3"/>
              </a:buBlip>
              <a:defRPr sz="1349" b="0">
                <a:solidFill>
                  <a:srgbClr val="E9EBED"/>
                </a:solidFill>
                <a:latin typeface="Arial" panose="020B0604020202020204" pitchFamily="34" charset="0"/>
                <a:cs typeface="Arial" panose="020B0604020202020204" pitchFamily="34" charset="0"/>
              </a:defRPr>
            </a:lvl1pPr>
            <a:lvl2pPr marL="561967" indent="-214313">
              <a:lnSpc>
                <a:spcPct val="105000"/>
              </a:lnSpc>
              <a:spcBef>
                <a:spcPts val="150"/>
              </a:spcBef>
              <a:spcAft>
                <a:spcPts val="150"/>
              </a:spcAft>
              <a:buFontTx/>
              <a:buBlip>
                <a:blip r:embed="rId3"/>
              </a:buBlip>
              <a:defRPr sz="1200" b="0">
                <a:solidFill>
                  <a:srgbClr val="E9EBED"/>
                </a:solidFill>
                <a:latin typeface="Arial" panose="020B0604020202020204" pitchFamily="34" charset="0"/>
                <a:cs typeface="Arial" panose="020B0604020202020204" pitchFamily="34" charset="0"/>
              </a:defRPr>
            </a:lvl2pPr>
            <a:lvl3pPr marL="839772" indent="-214313">
              <a:buFontTx/>
              <a:buBlip>
                <a:blip r:embed="rId3"/>
              </a:buBlip>
              <a:defRPr sz="1050" b="0">
                <a:solidFill>
                  <a:srgbClr val="E9EBED"/>
                </a:solidFill>
                <a:latin typeface="Arial" panose="020B0604020202020204" pitchFamily="34" charset="0"/>
                <a:cs typeface="Arial" panose="020B0604020202020204" pitchFamily="34" charset="0"/>
              </a:defRPr>
            </a:lvl3pPr>
            <a:lvl4pPr marL="1042965" indent="-128588">
              <a:buFontTx/>
              <a:buBlip>
                <a:blip r:embed="rId3"/>
              </a:buBlip>
              <a:defRPr sz="900" b="0">
                <a:solidFill>
                  <a:srgbClr val="E9EBED"/>
                </a:solidFill>
                <a:latin typeface="Arial" panose="020B0604020202020204" pitchFamily="34" charset="0"/>
                <a:cs typeface="Arial" panose="020B0604020202020204" pitchFamily="34" charset="0"/>
              </a:defRPr>
            </a:lvl4pPr>
            <a:lvl5pPr marL="1271559" indent="-128588">
              <a:buFontTx/>
              <a:buBlip>
                <a:blip r:embed="rId3"/>
              </a:buBlip>
              <a:defRPr sz="900" b="0">
                <a:solidFill>
                  <a:srgbClr val="E9EBED"/>
                </a:solidFill>
                <a:latin typeface="Arial" panose="020B0604020202020204" pitchFamily="34" charset="0"/>
                <a:cs typeface="Arial" panose="020B0604020202020204" pitchFamily="34" charset="0"/>
              </a:defRPr>
            </a:lvl5pPr>
            <a:lvl6pPr>
              <a:defRPr sz="1349"/>
            </a:lvl6pPr>
            <a:lvl7pPr>
              <a:defRPr sz="1349"/>
            </a:lvl7pPr>
            <a:lvl8pPr>
              <a:defRPr sz="1349"/>
            </a:lvl8pPr>
            <a:lvl9pPr>
              <a:defRPr sz="1349"/>
            </a:lvl9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a:extLst>
              <a:ext uri="{FF2B5EF4-FFF2-40B4-BE49-F238E27FC236}">
                <a16:creationId xmlns:a16="http://schemas.microsoft.com/office/drawing/2014/main" id="{870BAF71-1A03-4AF5-9045-19F8C29D7076}"/>
              </a:ext>
            </a:extLst>
          </p:cNvPr>
          <p:cNvSpPr>
            <a:spLocks noGrp="1"/>
          </p:cNvSpPr>
          <p:nvPr>
            <p:ph sz="half" idx="12" hasCustomPrompt="1"/>
          </p:nvPr>
        </p:nvSpPr>
        <p:spPr>
          <a:xfrm>
            <a:off x="4704572" y="1631815"/>
            <a:ext cx="4028665" cy="4445637"/>
          </a:xfrm>
          <a:prstGeom prst="rect">
            <a:avLst/>
          </a:prstGeom>
        </p:spPr>
        <p:txBody>
          <a:bodyPr rIns="90000">
            <a:noAutofit/>
          </a:bodyPr>
          <a:lstStyle>
            <a:lvl1pPr marL="214313" indent="-214313">
              <a:spcBef>
                <a:spcPts val="600"/>
              </a:spcBef>
              <a:buFontTx/>
              <a:buBlip>
                <a:blip r:embed="rId3"/>
              </a:buBlip>
              <a:defRPr sz="1349" b="0">
                <a:solidFill>
                  <a:srgbClr val="E9EBED"/>
                </a:solidFill>
                <a:latin typeface="Arial" panose="020B0604020202020204" pitchFamily="34" charset="0"/>
                <a:cs typeface="Arial" panose="020B0604020202020204" pitchFamily="34" charset="0"/>
              </a:defRPr>
            </a:lvl1pPr>
            <a:lvl2pPr marL="561967" indent="-214313">
              <a:lnSpc>
                <a:spcPct val="105000"/>
              </a:lnSpc>
              <a:spcBef>
                <a:spcPts val="150"/>
              </a:spcBef>
              <a:spcAft>
                <a:spcPts val="150"/>
              </a:spcAft>
              <a:buFontTx/>
              <a:buBlip>
                <a:blip r:embed="rId3"/>
              </a:buBlip>
              <a:defRPr sz="1200" b="0">
                <a:solidFill>
                  <a:srgbClr val="E9EBED"/>
                </a:solidFill>
                <a:latin typeface="Arial" panose="020B0604020202020204" pitchFamily="34" charset="0"/>
                <a:cs typeface="Arial" panose="020B0604020202020204" pitchFamily="34" charset="0"/>
              </a:defRPr>
            </a:lvl2pPr>
            <a:lvl3pPr marL="839772" indent="-214313">
              <a:buFontTx/>
              <a:buBlip>
                <a:blip r:embed="rId3"/>
              </a:buBlip>
              <a:defRPr sz="1050" b="0">
                <a:solidFill>
                  <a:srgbClr val="E9EBED"/>
                </a:solidFill>
                <a:latin typeface="Arial" panose="020B0604020202020204" pitchFamily="34" charset="0"/>
                <a:cs typeface="Arial" panose="020B0604020202020204" pitchFamily="34" charset="0"/>
              </a:defRPr>
            </a:lvl3pPr>
            <a:lvl4pPr marL="1042965" indent="-128588">
              <a:buFontTx/>
              <a:buBlip>
                <a:blip r:embed="rId3"/>
              </a:buBlip>
              <a:defRPr sz="900" b="0">
                <a:solidFill>
                  <a:srgbClr val="E9EBED"/>
                </a:solidFill>
                <a:latin typeface="Arial" panose="020B0604020202020204" pitchFamily="34" charset="0"/>
                <a:cs typeface="Arial" panose="020B0604020202020204" pitchFamily="34" charset="0"/>
              </a:defRPr>
            </a:lvl4pPr>
            <a:lvl5pPr marL="1271559" indent="-128588">
              <a:buFontTx/>
              <a:buBlip>
                <a:blip r:embed="rId3"/>
              </a:buBlip>
              <a:defRPr sz="900" b="0">
                <a:solidFill>
                  <a:srgbClr val="E9EBED"/>
                </a:solidFill>
                <a:latin typeface="Arial" panose="020B0604020202020204" pitchFamily="34" charset="0"/>
                <a:cs typeface="Arial" panose="020B0604020202020204" pitchFamily="34" charset="0"/>
              </a:defRPr>
            </a:lvl5pPr>
            <a:lvl6pPr>
              <a:defRPr sz="1349"/>
            </a:lvl6pPr>
            <a:lvl7pPr>
              <a:defRPr sz="1349"/>
            </a:lvl7pPr>
            <a:lvl8pPr>
              <a:defRPr sz="1349"/>
            </a:lvl8pPr>
            <a:lvl9pPr>
              <a:defRPr sz="1349"/>
            </a:lvl9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Subtitle">
            <a:extLst>
              <a:ext uri="{FF2B5EF4-FFF2-40B4-BE49-F238E27FC236}">
                <a16:creationId xmlns:a16="http://schemas.microsoft.com/office/drawing/2014/main" id="{9A3149BB-DE76-4A8B-A0F1-5421E78E17F7}"/>
              </a:ext>
            </a:extLst>
          </p:cNvPr>
          <p:cNvSpPr>
            <a:spLocks noGrp="1"/>
          </p:cNvSpPr>
          <p:nvPr>
            <p:ph type="body" sz="quarter" idx="15" hasCustomPrompt="1"/>
          </p:nvPr>
        </p:nvSpPr>
        <p:spPr>
          <a:xfrm>
            <a:off x="410767" y="1138641"/>
            <a:ext cx="4028664" cy="395302"/>
          </a:xfrm>
          <a:prstGeom prst="rect">
            <a:avLst/>
          </a:prstGeom>
        </p:spPr>
        <p:txBody>
          <a:bodyPr wrap="square" lIns="90000" tIns="0" rIns="90000" bIns="0">
            <a:noAutofit/>
          </a:bodyPr>
          <a:lstStyle>
            <a:lvl1pPr marL="0" indent="0">
              <a:spcBef>
                <a:spcPts val="623"/>
              </a:spcBef>
              <a:buFontTx/>
              <a:buNone/>
              <a:defRPr sz="1800" b="0">
                <a:solidFill>
                  <a:srgbClr val="ABCBF1"/>
                </a:solidFill>
                <a:latin typeface="Arial" panose="020B0604020202020204" pitchFamily="34" charset="0"/>
                <a:cs typeface="Arial" panose="020B0604020202020204" pitchFamily="34" charset="0"/>
              </a:defRPr>
            </a:lvl1pPr>
          </a:lstStyle>
          <a:p>
            <a:pPr lvl="0"/>
            <a:r>
              <a:rPr lang="en-US" dirty="0"/>
              <a:t>Click to add subtitle</a:t>
            </a:r>
          </a:p>
        </p:txBody>
      </p:sp>
      <p:sp>
        <p:nvSpPr>
          <p:cNvPr id="19" name="Subtitle">
            <a:extLst>
              <a:ext uri="{FF2B5EF4-FFF2-40B4-BE49-F238E27FC236}">
                <a16:creationId xmlns:a16="http://schemas.microsoft.com/office/drawing/2014/main" id="{FF94B5AD-5082-48F6-B9ED-8182A14D4AFC}"/>
              </a:ext>
            </a:extLst>
          </p:cNvPr>
          <p:cNvSpPr>
            <a:spLocks noGrp="1"/>
          </p:cNvSpPr>
          <p:nvPr>
            <p:ph type="body" sz="quarter" idx="16" hasCustomPrompt="1"/>
          </p:nvPr>
        </p:nvSpPr>
        <p:spPr>
          <a:xfrm>
            <a:off x="4709284" y="1135828"/>
            <a:ext cx="4028664" cy="395302"/>
          </a:xfrm>
          <a:prstGeom prst="rect">
            <a:avLst/>
          </a:prstGeom>
        </p:spPr>
        <p:txBody>
          <a:bodyPr wrap="square" lIns="90000" tIns="0" rIns="90000" bIns="0">
            <a:noAutofit/>
          </a:bodyPr>
          <a:lstStyle>
            <a:lvl1pPr marL="0" indent="0">
              <a:spcBef>
                <a:spcPts val="623"/>
              </a:spcBef>
              <a:buFontTx/>
              <a:buNone/>
              <a:defRPr sz="1800" b="0">
                <a:solidFill>
                  <a:srgbClr val="ABCBF1"/>
                </a:solidFill>
                <a:latin typeface="Arial" panose="020B0604020202020204" pitchFamily="34" charset="0"/>
                <a:cs typeface="Arial" panose="020B0604020202020204" pitchFamily="34" charset="0"/>
              </a:defRPr>
            </a:lvl1pPr>
          </a:lstStyle>
          <a:p>
            <a:pPr lvl="0"/>
            <a:r>
              <a:rPr lang="en-US" dirty="0"/>
              <a:t>Click to add subtitle</a:t>
            </a:r>
          </a:p>
        </p:txBody>
      </p:sp>
    </p:spTree>
    <p:extLst>
      <p:ext uri="{BB962C8B-B14F-4D97-AF65-F5344CB8AC3E}">
        <p14:creationId xmlns:p14="http://schemas.microsoft.com/office/powerpoint/2010/main" val="2340343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Section Title/Divider - Blue">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5EE3045E-4693-4042-ACBE-A7BD99DBF5FE}"/>
              </a:ext>
            </a:extLst>
          </p:cNvPr>
          <p:cNvSpPr/>
          <p:nvPr userDrawn="1"/>
        </p:nvSpPr>
        <p:spPr>
          <a:xfrm>
            <a:off x="1" y="1"/>
            <a:ext cx="9144000" cy="6858000"/>
          </a:xfrm>
          <a:prstGeom prst="rect">
            <a:avLst/>
          </a:prstGeom>
          <a:solidFill>
            <a:srgbClr val="005B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5" name="Picture 24">
            <a:extLst>
              <a:ext uri="{FF2B5EF4-FFF2-40B4-BE49-F238E27FC236}">
                <a16:creationId xmlns:a16="http://schemas.microsoft.com/office/drawing/2014/main" id="{612D4CF2-09D4-4381-9277-F18EB56844A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338716" y="429325"/>
            <a:ext cx="1835664" cy="774234"/>
          </a:xfrm>
          <a:prstGeom prst="rect">
            <a:avLst/>
          </a:prstGeom>
        </p:spPr>
      </p:pic>
      <p:pic>
        <p:nvPicPr>
          <p:cNvPr id="26" name="Picture 25">
            <a:extLst>
              <a:ext uri="{FF2B5EF4-FFF2-40B4-BE49-F238E27FC236}">
                <a16:creationId xmlns:a16="http://schemas.microsoft.com/office/drawing/2014/main" id="{28F7A040-2BC8-48E4-82CB-DFA7D7FBBC5B}"/>
              </a:ext>
            </a:extLst>
          </p:cNvPr>
          <p:cNvPicPr>
            <a:picLocks noChangeAspect="1"/>
          </p:cNvPicPr>
          <p:nvPr userDrawn="1"/>
        </p:nvPicPr>
        <p:blipFill rotWithShape="1">
          <a:blip r:embed="rId3">
            <a:alphaModFix amt="50000"/>
            <a:extLst>
              <a:ext uri="{28A0092B-C50C-407E-A947-70E740481C1C}">
                <a14:useLocalDpi xmlns:a14="http://schemas.microsoft.com/office/drawing/2010/main" val="0"/>
              </a:ext>
            </a:extLst>
          </a:blip>
          <a:srcRect r="7080" b="2020"/>
          <a:stretch/>
        </p:blipFill>
        <p:spPr>
          <a:xfrm>
            <a:off x="3991413" y="2743200"/>
            <a:ext cx="5152589" cy="4114800"/>
          </a:xfrm>
          <a:prstGeom prst="rect">
            <a:avLst/>
          </a:prstGeom>
        </p:spPr>
      </p:pic>
      <p:sp>
        <p:nvSpPr>
          <p:cNvPr id="10" name="Title 25">
            <a:extLst>
              <a:ext uri="{FF2B5EF4-FFF2-40B4-BE49-F238E27FC236}">
                <a16:creationId xmlns:a16="http://schemas.microsoft.com/office/drawing/2014/main" id="{DB009F7A-FA0C-184F-9FB9-49F30212B4B5}"/>
              </a:ext>
            </a:extLst>
          </p:cNvPr>
          <p:cNvSpPr>
            <a:spLocks noGrp="1"/>
          </p:cNvSpPr>
          <p:nvPr>
            <p:ph type="title" hasCustomPrompt="1"/>
          </p:nvPr>
        </p:nvSpPr>
        <p:spPr>
          <a:xfrm>
            <a:off x="783772" y="3183079"/>
            <a:ext cx="3943589" cy="774234"/>
          </a:xfrm>
          <a:prstGeom prst="rect">
            <a:avLst/>
          </a:prstGeom>
        </p:spPr>
        <p:txBody>
          <a:bodyPr anchor="b"/>
          <a:lstStyle>
            <a:lvl1pPr>
              <a:lnSpc>
                <a:spcPct val="100000"/>
              </a:lnSpc>
              <a:defRPr sz="2700" b="0" spc="0">
                <a:solidFill>
                  <a:schemeClr val="bg1"/>
                </a:solidFill>
                <a:latin typeface="Arial" panose="020B0604020202020204" pitchFamily="34" charset="0"/>
                <a:cs typeface="Arial" panose="020B0604020202020204" pitchFamily="34" charset="0"/>
              </a:defRPr>
            </a:lvl1pPr>
          </a:lstStyle>
          <a:p>
            <a:r>
              <a:rPr lang="en-US" dirty="0"/>
              <a:t>Click to add master title</a:t>
            </a:r>
          </a:p>
        </p:txBody>
      </p:sp>
      <p:sp>
        <p:nvSpPr>
          <p:cNvPr id="11" name="Text Placeholder 30">
            <a:extLst>
              <a:ext uri="{FF2B5EF4-FFF2-40B4-BE49-F238E27FC236}">
                <a16:creationId xmlns:a16="http://schemas.microsoft.com/office/drawing/2014/main" id="{1E1C226B-0A88-5545-A875-1FFD7E096B24}"/>
              </a:ext>
            </a:extLst>
          </p:cNvPr>
          <p:cNvSpPr>
            <a:spLocks noGrp="1"/>
          </p:cNvSpPr>
          <p:nvPr>
            <p:ph type="body" sz="quarter" idx="10" hasCustomPrompt="1"/>
          </p:nvPr>
        </p:nvSpPr>
        <p:spPr>
          <a:xfrm>
            <a:off x="783771" y="3981924"/>
            <a:ext cx="3943588" cy="445432"/>
          </a:xfrm>
          <a:prstGeom prst="rect">
            <a:avLst/>
          </a:prstGeom>
        </p:spPr>
        <p:txBody>
          <a:bodyPr anchor="ctr"/>
          <a:lstStyle>
            <a:lvl1pPr marL="0" indent="0">
              <a:lnSpc>
                <a:spcPct val="100000"/>
              </a:lnSpc>
              <a:buNone/>
              <a:defRPr sz="1800">
                <a:solidFill>
                  <a:srgbClr val="ABCBF1"/>
                </a:solidFill>
                <a:latin typeface="Arial" panose="020B0604020202020204" pitchFamily="34" charset="0"/>
                <a:cs typeface="Arial" panose="020B0604020202020204" pitchFamily="34" charset="0"/>
              </a:defRPr>
            </a:lvl1pPr>
          </a:lstStyle>
          <a:p>
            <a:pPr lvl="0"/>
            <a:r>
              <a:rPr lang="en-US" dirty="0"/>
              <a:t>Click to add subtitle</a:t>
            </a:r>
          </a:p>
        </p:txBody>
      </p:sp>
    </p:spTree>
    <p:extLst>
      <p:ext uri="{BB962C8B-B14F-4D97-AF65-F5344CB8AC3E}">
        <p14:creationId xmlns:p14="http://schemas.microsoft.com/office/powerpoint/2010/main" val="141804577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 5">
    <p:spTree>
      <p:nvGrpSpPr>
        <p:cNvPr id="1" name=""/>
        <p:cNvGrpSpPr/>
        <p:nvPr/>
      </p:nvGrpSpPr>
      <p:grpSpPr>
        <a:xfrm>
          <a:off x="0" y="0"/>
          <a:ext cx="0" cy="0"/>
          <a:chOff x="0" y="0"/>
          <a:chExt cx="0" cy="0"/>
        </a:xfrm>
      </p:grpSpPr>
      <p:pic>
        <p:nvPicPr>
          <p:cNvPr id="4" name="Picture 3" descr="A picture containing sky, water, distance&#10;&#10;Description automatically generated">
            <a:extLst>
              <a:ext uri="{FF2B5EF4-FFF2-40B4-BE49-F238E27FC236}">
                <a16:creationId xmlns:a16="http://schemas.microsoft.com/office/drawing/2014/main" id="{B83FB749-168F-45F6-AD26-BBDBFADCED7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2" descr="Shape, arrow&#10;&#10;Description automatically generated">
            <a:extLst>
              <a:ext uri="{FF2B5EF4-FFF2-40B4-BE49-F238E27FC236}">
                <a16:creationId xmlns:a16="http://schemas.microsoft.com/office/drawing/2014/main" id="{829DECF8-99E5-46A9-A13C-1FADA974E3AF}"/>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6933" b="20871"/>
          <a:stretch/>
        </p:blipFill>
        <p:spPr>
          <a:xfrm>
            <a:off x="-1" y="3658316"/>
            <a:ext cx="5196525" cy="3199685"/>
          </a:xfrm>
          <a:prstGeom prst="rect">
            <a:avLst/>
          </a:prstGeom>
        </p:spPr>
      </p:pic>
      <p:pic>
        <p:nvPicPr>
          <p:cNvPr id="11" name="Picture 10">
            <a:extLst>
              <a:ext uri="{FF2B5EF4-FFF2-40B4-BE49-F238E27FC236}">
                <a16:creationId xmlns:a16="http://schemas.microsoft.com/office/drawing/2014/main" id="{B2BB6EBC-45F6-4D49-8532-D26D167F0725}"/>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338716" y="429325"/>
            <a:ext cx="1835664" cy="774234"/>
          </a:xfrm>
          <a:prstGeom prst="rect">
            <a:avLst/>
          </a:prstGeom>
        </p:spPr>
      </p:pic>
      <p:sp>
        <p:nvSpPr>
          <p:cNvPr id="12" name="Text Placeholder 30">
            <a:extLst>
              <a:ext uri="{FF2B5EF4-FFF2-40B4-BE49-F238E27FC236}">
                <a16:creationId xmlns:a16="http://schemas.microsoft.com/office/drawing/2014/main" id="{D623F689-0EBF-40AC-A23E-4380203941F2}"/>
              </a:ext>
            </a:extLst>
          </p:cNvPr>
          <p:cNvSpPr>
            <a:spLocks noGrp="1"/>
          </p:cNvSpPr>
          <p:nvPr>
            <p:ph type="body" sz="quarter" idx="10" hasCustomPrompt="1"/>
          </p:nvPr>
        </p:nvSpPr>
        <p:spPr>
          <a:xfrm>
            <a:off x="783771" y="3926508"/>
            <a:ext cx="3943588" cy="445432"/>
          </a:xfrm>
          <a:prstGeom prst="rect">
            <a:avLst/>
          </a:prstGeom>
        </p:spPr>
        <p:txBody>
          <a:bodyPr anchor="ctr"/>
          <a:lstStyle>
            <a:lvl1pPr marL="0" indent="0">
              <a:lnSpc>
                <a:spcPct val="100000"/>
              </a:lnSpc>
              <a:buNone/>
              <a:defRPr sz="1800">
                <a:solidFill>
                  <a:srgbClr val="ABCBF1"/>
                </a:solidFill>
                <a:latin typeface="Arial" panose="020B0604020202020204" pitchFamily="34" charset="0"/>
                <a:cs typeface="Arial" panose="020B0604020202020204" pitchFamily="34" charset="0"/>
              </a:defRPr>
            </a:lvl1pPr>
          </a:lstStyle>
          <a:p>
            <a:pPr lvl="0"/>
            <a:r>
              <a:rPr lang="en-US" dirty="0"/>
              <a:t>Click to add subtitle</a:t>
            </a:r>
          </a:p>
        </p:txBody>
      </p:sp>
      <p:sp>
        <p:nvSpPr>
          <p:cNvPr id="13" name="Title 25">
            <a:extLst>
              <a:ext uri="{FF2B5EF4-FFF2-40B4-BE49-F238E27FC236}">
                <a16:creationId xmlns:a16="http://schemas.microsoft.com/office/drawing/2014/main" id="{E527764E-FCFD-4521-8F12-25F2D46920BF}"/>
              </a:ext>
            </a:extLst>
          </p:cNvPr>
          <p:cNvSpPr>
            <a:spLocks noGrp="1"/>
          </p:cNvSpPr>
          <p:nvPr>
            <p:ph type="title" hasCustomPrompt="1"/>
          </p:nvPr>
        </p:nvSpPr>
        <p:spPr>
          <a:xfrm>
            <a:off x="783772" y="3127663"/>
            <a:ext cx="3943589" cy="774234"/>
          </a:xfrm>
          <a:prstGeom prst="rect">
            <a:avLst/>
          </a:prstGeom>
        </p:spPr>
        <p:txBody>
          <a:bodyPr anchor="b"/>
          <a:lstStyle>
            <a:lvl1pPr>
              <a:lnSpc>
                <a:spcPct val="100000"/>
              </a:lnSpc>
              <a:defRPr sz="2700" b="0" spc="0">
                <a:solidFill>
                  <a:schemeClr val="bg1"/>
                </a:solidFill>
                <a:latin typeface="Arial" panose="020B0604020202020204" pitchFamily="34" charset="0"/>
                <a:cs typeface="Arial" panose="020B0604020202020204" pitchFamily="34" charset="0"/>
              </a:defRPr>
            </a:lvl1pPr>
          </a:lstStyle>
          <a:p>
            <a:r>
              <a:rPr lang="en-US" dirty="0"/>
              <a:t>Click to add master title</a:t>
            </a:r>
          </a:p>
        </p:txBody>
      </p:sp>
      <p:sp>
        <p:nvSpPr>
          <p:cNvPr id="14" name="Text Placeholder 30">
            <a:extLst>
              <a:ext uri="{FF2B5EF4-FFF2-40B4-BE49-F238E27FC236}">
                <a16:creationId xmlns:a16="http://schemas.microsoft.com/office/drawing/2014/main" id="{874DB6F2-4C8D-4DDF-942F-CF80ABAE84BC}"/>
              </a:ext>
            </a:extLst>
          </p:cNvPr>
          <p:cNvSpPr>
            <a:spLocks noGrp="1"/>
          </p:cNvSpPr>
          <p:nvPr>
            <p:ph type="body" sz="quarter" idx="11" hasCustomPrompt="1"/>
          </p:nvPr>
        </p:nvSpPr>
        <p:spPr>
          <a:xfrm>
            <a:off x="783771" y="4398431"/>
            <a:ext cx="3943588" cy="445433"/>
          </a:xfrm>
          <a:prstGeom prst="rect">
            <a:avLst/>
          </a:prstGeom>
        </p:spPr>
        <p:txBody>
          <a:bodyPr anchor="ctr"/>
          <a:lstStyle>
            <a:lvl1pPr marL="0" indent="0">
              <a:lnSpc>
                <a:spcPct val="100000"/>
              </a:lnSpc>
              <a:buNone/>
              <a:defRPr sz="1350">
                <a:solidFill>
                  <a:srgbClr val="ABCBF1"/>
                </a:solidFill>
                <a:latin typeface="Arial" panose="020B0604020202020204" pitchFamily="34" charset="0"/>
                <a:cs typeface="Arial" panose="020B0604020202020204" pitchFamily="34" charset="0"/>
              </a:defRPr>
            </a:lvl1pPr>
          </a:lstStyle>
          <a:p>
            <a:pPr lvl="0"/>
            <a:r>
              <a:rPr lang="en-US" dirty="0"/>
              <a:t>Click to add date</a:t>
            </a:r>
          </a:p>
        </p:txBody>
      </p:sp>
    </p:spTree>
    <p:extLst>
      <p:ext uri="{BB962C8B-B14F-4D97-AF65-F5344CB8AC3E}">
        <p14:creationId xmlns:p14="http://schemas.microsoft.com/office/powerpoint/2010/main" val="396315328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Section Title / Divider">
    <p:spTree>
      <p:nvGrpSpPr>
        <p:cNvPr id="1" name=""/>
        <p:cNvGrpSpPr/>
        <p:nvPr/>
      </p:nvGrpSpPr>
      <p:grpSpPr>
        <a:xfrm>
          <a:off x="0" y="0"/>
          <a:ext cx="0" cy="0"/>
          <a:chOff x="0" y="0"/>
          <a:chExt cx="0" cy="0"/>
        </a:xfrm>
      </p:grpSpPr>
      <p:pic>
        <p:nvPicPr>
          <p:cNvPr id="15" name="Picture 14" descr="A person wearing glasses&#10;&#10;Description automatically generated with low confidence">
            <a:extLst>
              <a:ext uri="{FF2B5EF4-FFF2-40B4-BE49-F238E27FC236}">
                <a16:creationId xmlns:a16="http://schemas.microsoft.com/office/drawing/2014/main" id="{6EABC894-EF5D-416C-A3B1-800A3BBDFD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1" name="Picture 10" descr="Shape, arrow&#10;&#10;Description automatically generated">
            <a:extLst>
              <a:ext uri="{FF2B5EF4-FFF2-40B4-BE49-F238E27FC236}">
                <a16:creationId xmlns:a16="http://schemas.microsoft.com/office/drawing/2014/main" id="{326CCFDF-ECEF-44B1-A091-DADF19C0E3F0}"/>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7763" b="19354"/>
          <a:stretch/>
        </p:blipFill>
        <p:spPr>
          <a:xfrm>
            <a:off x="0" y="3692952"/>
            <a:ext cx="4998607" cy="3165048"/>
          </a:xfrm>
          <a:prstGeom prst="rect">
            <a:avLst/>
          </a:prstGeom>
        </p:spPr>
      </p:pic>
      <p:pic>
        <p:nvPicPr>
          <p:cNvPr id="13" name="Picture 12">
            <a:extLst>
              <a:ext uri="{FF2B5EF4-FFF2-40B4-BE49-F238E27FC236}">
                <a16:creationId xmlns:a16="http://schemas.microsoft.com/office/drawing/2014/main" id="{8F204DB5-AA5F-4B68-85C6-17D9B13D674F}"/>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236123" y="311731"/>
            <a:ext cx="1179841" cy="497625"/>
          </a:xfrm>
          <a:prstGeom prst="rect">
            <a:avLst/>
          </a:prstGeom>
        </p:spPr>
      </p:pic>
      <p:sp>
        <p:nvSpPr>
          <p:cNvPr id="10" name="Text Placeholder 30">
            <a:extLst>
              <a:ext uri="{FF2B5EF4-FFF2-40B4-BE49-F238E27FC236}">
                <a16:creationId xmlns:a16="http://schemas.microsoft.com/office/drawing/2014/main" id="{1E1C226B-0A88-5545-A875-1FFD7E096B24}"/>
              </a:ext>
            </a:extLst>
          </p:cNvPr>
          <p:cNvSpPr>
            <a:spLocks noGrp="1"/>
          </p:cNvSpPr>
          <p:nvPr>
            <p:ph type="body" sz="quarter" idx="10" hasCustomPrompt="1"/>
          </p:nvPr>
        </p:nvSpPr>
        <p:spPr>
          <a:xfrm>
            <a:off x="783771" y="3981924"/>
            <a:ext cx="3943588" cy="445432"/>
          </a:xfrm>
          <a:prstGeom prst="rect">
            <a:avLst/>
          </a:prstGeom>
        </p:spPr>
        <p:txBody>
          <a:bodyPr anchor="ctr"/>
          <a:lstStyle>
            <a:lvl1pPr marL="0" indent="0">
              <a:lnSpc>
                <a:spcPct val="100000"/>
              </a:lnSpc>
              <a:buNone/>
              <a:defRPr sz="1800">
                <a:solidFill>
                  <a:srgbClr val="ABCBF1"/>
                </a:solidFill>
                <a:latin typeface="Arial" panose="020B0604020202020204" pitchFamily="34" charset="0"/>
                <a:cs typeface="Arial" panose="020B0604020202020204" pitchFamily="34" charset="0"/>
              </a:defRPr>
            </a:lvl1pPr>
          </a:lstStyle>
          <a:p>
            <a:pPr lvl="0"/>
            <a:r>
              <a:rPr lang="en-US" dirty="0"/>
              <a:t>Click to add subtitle</a:t>
            </a:r>
          </a:p>
        </p:txBody>
      </p:sp>
      <p:sp>
        <p:nvSpPr>
          <p:cNvPr id="14" name="Title 25">
            <a:extLst>
              <a:ext uri="{FF2B5EF4-FFF2-40B4-BE49-F238E27FC236}">
                <a16:creationId xmlns:a16="http://schemas.microsoft.com/office/drawing/2014/main" id="{DB009F7A-FA0C-184F-9FB9-49F30212B4B5}"/>
              </a:ext>
            </a:extLst>
          </p:cNvPr>
          <p:cNvSpPr>
            <a:spLocks noGrp="1"/>
          </p:cNvSpPr>
          <p:nvPr>
            <p:ph type="title" hasCustomPrompt="1"/>
          </p:nvPr>
        </p:nvSpPr>
        <p:spPr>
          <a:xfrm>
            <a:off x="783772" y="3183079"/>
            <a:ext cx="3943589" cy="774234"/>
          </a:xfrm>
          <a:prstGeom prst="rect">
            <a:avLst/>
          </a:prstGeom>
        </p:spPr>
        <p:txBody>
          <a:bodyPr anchor="b"/>
          <a:lstStyle>
            <a:lvl1pPr>
              <a:lnSpc>
                <a:spcPct val="100000"/>
              </a:lnSpc>
              <a:defRPr sz="2700" b="0" spc="0">
                <a:solidFill>
                  <a:schemeClr val="bg1"/>
                </a:solidFill>
                <a:latin typeface="Arial" panose="020B0604020202020204" pitchFamily="34" charset="0"/>
                <a:cs typeface="Arial" panose="020B0604020202020204" pitchFamily="34" charset="0"/>
              </a:defRPr>
            </a:lvl1pPr>
          </a:lstStyle>
          <a:p>
            <a:r>
              <a:rPr lang="en-US" dirty="0"/>
              <a:t>Click to add master title</a:t>
            </a:r>
          </a:p>
        </p:txBody>
      </p:sp>
    </p:spTree>
    <p:extLst>
      <p:ext uri="{BB962C8B-B14F-4D97-AF65-F5344CB8AC3E}">
        <p14:creationId xmlns:p14="http://schemas.microsoft.com/office/powerpoint/2010/main" val="1038571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Section Title / Divider 2">
    <p:spTree>
      <p:nvGrpSpPr>
        <p:cNvPr id="1" name=""/>
        <p:cNvGrpSpPr/>
        <p:nvPr/>
      </p:nvGrpSpPr>
      <p:grpSpPr>
        <a:xfrm>
          <a:off x="0" y="0"/>
          <a:ext cx="0" cy="0"/>
          <a:chOff x="0" y="0"/>
          <a:chExt cx="0" cy="0"/>
        </a:xfrm>
      </p:grpSpPr>
      <p:pic>
        <p:nvPicPr>
          <p:cNvPr id="9" name="Picture 8" descr="A picture containing sky, water, distance&#10;&#10;Description automatically generated">
            <a:extLst>
              <a:ext uri="{FF2B5EF4-FFF2-40B4-BE49-F238E27FC236}">
                <a16:creationId xmlns:a16="http://schemas.microsoft.com/office/drawing/2014/main" id="{A6C125F2-7C38-43F8-8160-9C4283B5D4E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1" name="Picture 10" descr="Shape, arrow&#10;&#10;Description automatically generated">
            <a:extLst>
              <a:ext uri="{FF2B5EF4-FFF2-40B4-BE49-F238E27FC236}">
                <a16:creationId xmlns:a16="http://schemas.microsoft.com/office/drawing/2014/main" id="{326CCFDF-ECEF-44B1-A091-DADF19C0E3F0}"/>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7763" b="19354"/>
          <a:stretch/>
        </p:blipFill>
        <p:spPr>
          <a:xfrm>
            <a:off x="0" y="3692952"/>
            <a:ext cx="4998607" cy="3165048"/>
          </a:xfrm>
          <a:prstGeom prst="rect">
            <a:avLst/>
          </a:prstGeom>
        </p:spPr>
      </p:pic>
      <p:pic>
        <p:nvPicPr>
          <p:cNvPr id="13" name="Picture 12">
            <a:extLst>
              <a:ext uri="{FF2B5EF4-FFF2-40B4-BE49-F238E27FC236}">
                <a16:creationId xmlns:a16="http://schemas.microsoft.com/office/drawing/2014/main" id="{8F204DB5-AA5F-4B68-85C6-17D9B13D674F}"/>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236123" y="311731"/>
            <a:ext cx="1179841" cy="497625"/>
          </a:xfrm>
          <a:prstGeom prst="rect">
            <a:avLst/>
          </a:prstGeom>
        </p:spPr>
      </p:pic>
      <p:sp>
        <p:nvSpPr>
          <p:cNvPr id="10" name="Text Placeholder 30">
            <a:extLst>
              <a:ext uri="{FF2B5EF4-FFF2-40B4-BE49-F238E27FC236}">
                <a16:creationId xmlns:a16="http://schemas.microsoft.com/office/drawing/2014/main" id="{1E1C226B-0A88-5545-A875-1FFD7E096B24}"/>
              </a:ext>
            </a:extLst>
          </p:cNvPr>
          <p:cNvSpPr>
            <a:spLocks noGrp="1"/>
          </p:cNvSpPr>
          <p:nvPr>
            <p:ph type="body" sz="quarter" idx="10" hasCustomPrompt="1"/>
          </p:nvPr>
        </p:nvSpPr>
        <p:spPr>
          <a:xfrm>
            <a:off x="783771" y="3981924"/>
            <a:ext cx="3943588" cy="445432"/>
          </a:xfrm>
          <a:prstGeom prst="rect">
            <a:avLst/>
          </a:prstGeom>
        </p:spPr>
        <p:txBody>
          <a:bodyPr anchor="ctr"/>
          <a:lstStyle>
            <a:lvl1pPr marL="0" indent="0">
              <a:lnSpc>
                <a:spcPct val="100000"/>
              </a:lnSpc>
              <a:buNone/>
              <a:defRPr sz="1800">
                <a:solidFill>
                  <a:srgbClr val="ABCBF1"/>
                </a:solidFill>
                <a:latin typeface="Arial" panose="020B0604020202020204" pitchFamily="34" charset="0"/>
                <a:cs typeface="Arial" panose="020B0604020202020204" pitchFamily="34" charset="0"/>
              </a:defRPr>
            </a:lvl1pPr>
          </a:lstStyle>
          <a:p>
            <a:pPr lvl="0"/>
            <a:r>
              <a:rPr lang="en-US" dirty="0"/>
              <a:t>Click to add subtitle</a:t>
            </a:r>
          </a:p>
        </p:txBody>
      </p:sp>
      <p:sp>
        <p:nvSpPr>
          <p:cNvPr id="14" name="Title 25">
            <a:extLst>
              <a:ext uri="{FF2B5EF4-FFF2-40B4-BE49-F238E27FC236}">
                <a16:creationId xmlns:a16="http://schemas.microsoft.com/office/drawing/2014/main" id="{DB009F7A-FA0C-184F-9FB9-49F30212B4B5}"/>
              </a:ext>
            </a:extLst>
          </p:cNvPr>
          <p:cNvSpPr>
            <a:spLocks noGrp="1"/>
          </p:cNvSpPr>
          <p:nvPr>
            <p:ph type="title" hasCustomPrompt="1"/>
          </p:nvPr>
        </p:nvSpPr>
        <p:spPr>
          <a:xfrm>
            <a:off x="783772" y="3183079"/>
            <a:ext cx="3943589" cy="774234"/>
          </a:xfrm>
          <a:prstGeom prst="rect">
            <a:avLst/>
          </a:prstGeom>
        </p:spPr>
        <p:txBody>
          <a:bodyPr anchor="b"/>
          <a:lstStyle>
            <a:lvl1pPr>
              <a:lnSpc>
                <a:spcPct val="100000"/>
              </a:lnSpc>
              <a:defRPr sz="2700" b="0" spc="0">
                <a:solidFill>
                  <a:schemeClr val="bg1"/>
                </a:solidFill>
                <a:latin typeface="Arial" panose="020B0604020202020204" pitchFamily="34" charset="0"/>
                <a:cs typeface="Arial" panose="020B0604020202020204" pitchFamily="34" charset="0"/>
              </a:defRPr>
            </a:lvl1pPr>
          </a:lstStyle>
          <a:p>
            <a:r>
              <a:rPr lang="en-US" dirty="0"/>
              <a:t>Click to add master title</a:t>
            </a:r>
          </a:p>
        </p:txBody>
      </p:sp>
    </p:spTree>
    <p:extLst>
      <p:ext uri="{BB962C8B-B14F-4D97-AF65-F5344CB8AC3E}">
        <p14:creationId xmlns:p14="http://schemas.microsoft.com/office/powerpoint/2010/main" val="3962672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Section Title / Divider 3">
    <p:spTree>
      <p:nvGrpSpPr>
        <p:cNvPr id="1" name=""/>
        <p:cNvGrpSpPr/>
        <p:nvPr/>
      </p:nvGrpSpPr>
      <p:grpSpPr>
        <a:xfrm>
          <a:off x="0" y="0"/>
          <a:ext cx="0" cy="0"/>
          <a:chOff x="0" y="0"/>
          <a:chExt cx="0" cy="0"/>
        </a:xfrm>
      </p:grpSpPr>
      <p:pic>
        <p:nvPicPr>
          <p:cNvPr id="9" name="Picture 8" descr="A picture containing grass, sky, outdoor, field&#10;&#10;Description automatically generated">
            <a:extLst>
              <a:ext uri="{FF2B5EF4-FFF2-40B4-BE49-F238E27FC236}">
                <a16:creationId xmlns:a16="http://schemas.microsoft.com/office/drawing/2014/main" id="{77C08173-F1DA-42F2-BFE4-9B42BB258B6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2" name="Picture 11" descr="Shape, arrow&#10;&#10;Description automatically generated">
            <a:extLst>
              <a:ext uri="{FF2B5EF4-FFF2-40B4-BE49-F238E27FC236}">
                <a16:creationId xmlns:a16="http://schemas.microsoft.com/office/drawing/2014/main" id="{09A80052-053B-4CE7-8FAB-5F8D091080C6}"/>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7763" b="19354"/>
          <a:stretch/>
        </p:blipFill>
        <p:spPr>
          <a:xfrm>
            <a:off x="0" y="3692952"/>
            <a:ext cx="4998607" cy="3165048"/>
          </a:xfrm>
          <a:prstGeom prst="rect">
            <a:avLst/>
          </a:prstGeom>
        </p:spPr>
      </p:pic>
      <p:pic>
        <p:nvPicPr>
          <p:cNvPr id="16" name="Picture 15">
            <a:extLst>
              <a:ext uri="{FF2B5EF4-FFF2-40B4-BE49-F238E27FC236}">
                <a16:creationId xmlns:a16="http://schemas.microsoft.com/office/drawing/2014/main" id="{35E88806-449A-4B43-87CC-ED052AC73B1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36123" y="311731"/>
            <a:ext cx="1179841" cy="493345"/>
          </a:xfrm>
          <a:prstGeom prst="rect">
            <a:avLst/>
          </a:prstGeom>
        </p:spPr>
      </p:pic>
      <p:sp>
        <p:nvSpPr>
          <p:cNvPr id="17" name="Text Placeholder 30">
            <a:extLst>
              <a:ext uri="{FF2B5EF4-FFF2-40B4-BE49-F238E27FC236}">
                <a16:creationId xmlns:a16="http://schemas.microsoft.com/office/drawing/2014/main" id="{6227FD91-D050-4462-B8E8-285376D513E2}"/>
              </a:ext>
            </a:extLst>
          </p:cNvPr>
          <p:cNvSpPr>
            <a:spLocks noGrp="1"/>
          </p:cNvSpPr>
          <p:nvPr>
            <p:ph type="body" sz="quarter" idx="11" hasCustomPrompt="1"/>
          </p:nvPr>
        </p:nvSpPr>
        <p:spPr>
          <a:xfrm>
            <a:off x="783771" y="3972688"/>
            <a:ext cx="3943588" cy="445432"/>
          </a:xfrm>
          <a:prstGeom prst="rect">
            <a:avLst/>
          </a:prstGeom>
        </p:spPr>
        <p:txBody>
          <a:bodyPr anchor="ctr"/>
          <a:lstStyle>
            <a:lvl1pPr marL="0" indent="0">
              <a:lnSpc>
                <a:spcPct val="100000"/>
              </a:lnSpc>
              <a:buNone/>
              <a:defRPr sz="1800">
                <a:solidFill>
                  <a:srgbClr val="005B99"/>
                </a:solidFill>
                <a:latin typeface="Arial" panose="020B0604020202020204" pitchFamily="34" charset="0"/>
                <a:cs typeface="Arial" panose="020B0604020202020204" pitchFamily="34" charset="0"/>
              </a:defRPr>
            </a:lvl1pPr>
          </a:lstStyle>
          <a:p>
            <a:pPr lvl="0"/>
            <a:r>
              <a:rPr lang="en-US" dirty="0"/>
              <a:t>Click to add subtitle</a:t>
            </a:r>
          </a:p>
        </p:txBody>
      </p:sp>
      <p:sp>
        <p:nvSpPr>
          <p:cNvPr id="7" name="Title 25">
            <a:extLst>
              <a:ext uri="{FF2B5EF4-FFF2-40B4-BE49-F238E27FC236}">
                <a16:creationId xmlns:a16="http://schemas.microsoft.com/office/drawing/2014/main" id="{DB009F7A-FA0C-184F-9FB9-49F30212B4B5}"/>
              </a:ext>
            </a:extLst>
          </p:cNvPr>
          <p:cNvSpPr>
            <a:spLocks noGrp="1"/>
          </p:cNvSpPr>
          <p:nvPr>
            <p:ph type="title" hasCustomPrompt="1"/>
          </p:nvPr>
        </p:nvSpPr>
        <p:spPr>
          <a:xfrm>
            <a:off x="783772" y="3183079"/>
            <a:ext cx="3943589" cy="774234"/>
          </a:xfrm>
          <a:prstGeom prst="rect">
            <a:avLst/>
          </a:prstGeom>
        </p:spPr>
        <p:txBody>
          <a:bodyPr anchor="b"/>
          <a:lstStyle>
            <a:lvl1pPr>
              <a:lnSpc>
                <a:spcPct val="100000"/>
              </a:lnSpc>
              <a:defRPr lang="en-US" sz="2700" b="0" kern="1200" spc="0" dirty="0">
                <a:solidFill>
                  <a:srgbClr val="060A51"/>
                </a:solidFill>
                <a:latin typeface="Arial" panose="020B0604020202020204" pitchFamily="34" charset="0"/>
                <a:ea typeface="MS PGothic" pitchFamily="34" charset="-128"/>
                <a:cs typeface="Arial" panose="020B0604020202020204" pitchFamily="34" charset="0"/>
              </a:defRPr>
            </a:lvl1pPr>
          </a:lstStyle>
          <a:p>
            <a:r>
              <a:rPr lang="en-US" dirty="0"/>
              <a:t>Click to add master title</a:t>
            </a:r>
          </a:p>
        </p:txBody>
      </p:sp>
    </p:spTree>
    <p:extLst>
      <p:ext uri="{BB962C8B-B14F-4D97-AF65-F5344CB8AC3E}">
        <p14:creationId xmlns:p14="http://schemas.microsoft.com/office/powerpoint/2010/main" val="1586007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Thank you / Q&amp;A">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5EE3045E-4693-4042-ACBE-A7BD99DBF5FE}"/>
              </a:ext>
            </a:extLst>
          </p:cNvPr>
          <p:cNvSpPr/>
          <p:nvPr userDrawn="1"/>
        </p:nvSpPr>
        <p:spPr>
          <a:xfrm>
            <a:off x="1" y="1"/>
            <a:ext cx="9144000" cy="6858000"/>
          </a:xfrm>
          <a:prstGeom prst="rect">
            <a:avLst/>
          </a:prstGeom>
          <a:solidFill>
            <a:srgbClr val="005B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5" name="Picture 24">
            <a:extLst>
              <a:ext uri="{FF2B5EF4-FFF2-40B4-BE49-F238E27FC236}">
                <a16:creationId xmlns:a16="http://schemas.microsoft.com/office/drawing/2014/main" id="{612D4CF2-09D4-4381-9277-F18EB56844A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338716" y="429325"/>
            <a:ext cx="1835664" cy="774234"/>
          </a:xfrm>
          <a:prstGeom prst="rect">
            <a:avLst/>
          </a:prstGeom>
        </p:spPr>
      </p:pic>
      <p:pic>
        <p:nvPicPr>
          <p:cNvPr id="26" name="Picture 25">
            <a:extLst>
              <a:ext uri="{FF2B5EF4-FFF2-40B4-BE49-F238E27FC236}">
                <a16:creationId xmlns:a16="http://schemas.microsoft.com/office/drawing/2014/main" id="{28F7A040-2BC8-48E4-82CB-DFA7D7FBBC5B}"/>
              </a:ext>
            </a:extLst>
          </p:cNvPr>
          <p:cNvPicPr>
            <a:picLocks noChangeAspect="1"/>
          </p:cNvPicPr>
          <p:nvPr userDrawn="1"/>
        </p:nvPicPr>
        <p:blipFill rotWithShape="1">
          <a:blip r:embed="rId3">
            <a:alphaModFix amt="50000"/>
            <a:extLst>
              <a:ext uri="{28A0092B-C50C-407E-A947-70E740481C1C}">
                <a14:useLocalDpi xmlns:a14="http://schemas.microsoft.com/office/drawing/2010/main" val="0"/>
              </a:ext>
            </a:extLst>
          </a:blip>
          <a:srcRect r="7080" b="2020"/>
          <a:stretch/>
        </p:blipFill>
        <p:spPr>
          <a:xfrm>
            <a:off x="3991413" y="2743200"/>
            <a:ext cx="5152589" cy="4114800"/>
          </a:xfrm>
          <a:prstGeom prst="rect">
            <a:avLst/>
          </a:prstGeom>
        </p:spPr>
      </p:pic>
      <p:sp>
        <p:nvSpPr>
          <p:cNvPr id="2" name="TextBox 1">
            <a:extLst>
              <a:ext uri="{FF2B5EF4-FFF2-40B4-BE49-F238E27FC236}">
                <a16:creationId xmlns:a16="http://schemas.microsoft.com/office/drawing/2014/main" id="{B8032ACF-D4A9-4622-99F2-D6B25054FDF0}"/>
              </a:ext>
            </a:extLst>
          </p:cNvPr>
          <p:cNvSpPr txBox="1"/>
          <p:nvPr userDrawn="1"/>
        </p:nvSpPr>
        <p:spPr>
          <a:xfrm>
            <a:off x="783772" y="6059343"/>
            <a:ext cx="3442855" cy="300082"/>
          </a:xfrm>
          <a:prstGeom prst="rect">
            <a:avLst/>
          </a:prstGeom>
          <a:noFill/>
        </p:spPr>
        <p:txBody>
          <a:bodyPr wrap="square" rtlCol="0">
            <a:spAutoFit/>
          </a:bodyPr>
          <a:lstStyle/>
          <a:p>
            <a:pPr marL="0" marR="0" lvl="0" indent="0" algn="l" defTabSz="685800" rtl="0" eaLnBrk="1" fontAlgn="base" latinLnBrk="0" hangingPunct="1">
              <a:lnSpc>
                <a:spcPct val="100000"/>
              </a:lnSpc>
              <a:spcBef>
                <a:spcPct val="20000"/>
              </a:spcBef>
              <a:spcAft>
                <a:spcPct val="0"/>
              </a:spcAft>
              <a:buClrTx/>
              <a:buSzPct val="80000"/>
              <a:buFontTx/>
              <a:buNone/>
              <a:tabLst/>
              <a:defRPr/>
            </a:pPr>
            <a:r>
              <a:rPr kumimoji="0" lang="en-US" sz="1350" b="0" i="0" u="none" strike="noStrike" kern="1200" cap="none" spc="0" normalizeH="0" baseline="0" noProof="0" dirty="0">
                <a:ln>
                  <a:noFill/>
                </a:ln>
                <a:solidFill>
                  <a:srgbClr val="ABCBF1"/>
                </a:solidFill>
                <a:effectLst/>
                <a:uLnTx/>
                <a:uFillTx/>
                <a:latin typeface="Arial"/>
                <a:ea typeface="+mn-ea"/>
                <a:cs typeface="+mn-cs"/>
              </a:rPr>
              <a:t>quorumsoftware.com</a:t>
            </a:r>
          </a:p>
        </p:txBody>
      </p:sp>
      <p:sp>
        <p:nvSpPr>
          <p:cNvPr id="7" name="Title 1">
            <a:extLst>
              <a:ext uri="{FF2B5EF4-FFF2-40B4-BE49-F238E27FC236}">
                <a16:creationId xmlns:a16="http://schemas.microsoft.com/office/drawing/2014/main" id="{E07C2042-157A-4F17-894B-D11D34377818}"/>
              </a:ext>
            </a:extLst>
          </p:cNvPr>
          <p:cNvSpPr>
            <a:spLocks noGrp="1"/>
          </p:cNvSpPr>
          <p:nvPr>
            <p:ph type="title"/>
          </p:nvPr>
        </p:nvSpPr>
        <p:spPr>
          <a:xfrm>
            <a:off x="783772" y="2841223"/>
            <a:ext cx="5346440" cy="1175554"/>
          </a:xfrm>
          <a:prstGeom prst="rect">
            <a:avLst/>
          </a:prstGeom>
        </p:spPr>
        <p:txBody>
          <a:bodyPr/>
          <a:lstStyle>
            <a:lvl1pPr>
              <a:defRPr b="0">
                <a:solidFill>
                  <a:schemeClr val="bg1"/>
                </a:solidFill>
                <a:latin typeface="+mj-lt"/>
              </a:defRPr>
            </a:lvl1pPr>
          </a:lstStyle>
          <a:p>
            <a:r>
              <a:rPr lang="en-US" sz="2700" dirty="0"/>
              <a:t>Thank You.</a:t>
            </a:r>
            <a:br>
              <a:rPr lang="en-US" sz="2700" dirty="0"/>
            </a:br>
            <a:r>
              <a:rPr lang="en-US" sz="2700" dirty="0"/>
              <a:t>May We Answer Your Questions?</a:t>
            </a:r>
          </a:p>
        </p:txBody>
      </p:sp>
    </p:spTree>
    <p:extLst>
      <p:ext uri="{BB962C8B-B14F-4D97-AF65-F5344CB8AC3E}">
        <p14:creationId xmlns:p14="http://schemas.microsoft.com/office/powerpoint/2010/main" val="375639497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Summary">
    <p:spTree>
      <p:nvGrpSpPr>
        <p:cNvPr id="1" name=""/>
        <p:cNvGrpSpPr/>
        <p:nvPr/>
      </p:nvGrpSpPr>
      <p:grpSpPr>
        <a:xfrm>
          <a:off x="0" y="0"/>
          <a:ext cx="0" cy="0"/>
          <a:chOff x="0" y="0"/>
          <a:chExt cx="0" cy="0"/>
        </a:xfrm>
      </p:grpSpPr>
      <p:sp>
        <p:nvSpPr>
          <p:cNvPr id="4" name="Rectangle 3"/>
          <p:cNvSpPr/>
          <p:nvPr/>
        </p:nvSpPr>
        <p:spPr>
          <a:xfrm>
            <a:off x="0" y="0"/>
            <a:ext cx="947530" cy="11926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 name="TextBox 6"/>
          <p:cNvSpPr txBox="1"/>
          <p:nvPr userDrawn="1"/>
        </p:nvSpPr>
        <p:spPr>
          <a:xfrm>
            <a:off x="410766" y="2250282"/>
            <a:ext cx="8321278" cy="2357437"/>
          </a:xfrm>
          <a:prstGeom prst="rect">
            <a:avLst/>
          </a:prstGeom>
          <a:noFill/>
        </p:spPr>
        <p:txBody>
          <a:bodyPr wrap="square" rtlCol="0">
            <a:noAutofit/>
          </a:bodyPr>
          <a:lstStyle/>
          <a:p>
            <a:pPr algn="just"/>
            <a:r>
              <a:rPr lang="en-US" sz="1200" kern="1200" dirty="0">
                <a:solidFill>
                  <a:srgbClr val="4A4A4A"/>
                </a:solidFill>
                <a:effectLst/>
                <a:latin typeface="Arial" panose="020B0604020202020204" pitchFamily="34" charset="0"/>
                <a:ea typeface="MS PGothic" pitchFamily="34" charset="-128"/>
                <a:cs typeface="Arial" panose="020B0604020202020204" pitchFamily="34" charset="0"/>
              </a:rPr>
              <a:t>© 2022 Quorum Business Solutions, Inc. All Rights Reserved. The company names, product names and symbols appearing or mentioned in this publication are the trademarks™ or registered trademarks® of their respective owners. You may not reuse, republish or reprint such content without the prior written consent of the applicable owner. No representation or warranty is made with respect to this publication, including that the contents of this publication are complete or error-free, and this publication may be updated or changed without notification. The contents of this publication are proprietary and confidential information of Quorum Business Solutions, Inc. (including its affiliates or subsidiaries), and shall not be duplicated, reproduced or distributed without its prior written consent. Nothing in this publication shall be deemed to be a commitment by Quorum Business Solutions, Inc. or any of its affiliates or subsidiaries to provide the features and benefits described herein.</a:t>
            </a:r>
          </a:p>
        </p:txBody>
      </p:sp>
      <p:sp>
        <p:nvSpPr>
          <p:cNvPr id="9" name="Footer Placeholder 4">
            <a:extLst>
              <a:ext uri="{FF2B5EF4-FFF2-40B4-BE49-F238E27FC236}">
                <a16:creationId xmlns:a16="http://schemas.microsoft.com/office/drawing/2014/main" id="{E11E9B16-F1F7-462E-9B0A-CB50C403DEA7}"/>
              </a:ext>
            </a:extLst>
          </p:cNvPr>
          <p:cNvSpPr>
            <a:spLocks noGrp="1"/>
          </p:cNvSpPr>
          <p:nvPr>
            <p:ph type="ftr" sz="quarter" idx="3"/>
          </p:nvPr>
        </p:nvSpPr>
        <p:spPr>
          <a:xfrm>
            <a:off x="726416" y="6448273"/>
            <a:ext cx="3657600" cy="256545"/>
          </a:xfrm>
          <a:prstGeom prst="rect">
            <a:avLst/>
          </a:prstGeom>
        </p:spPr>
        <p:txBody>
          <a:bodyPr lIns="0"/>
          <a:lstStyle>
            <a:lvl1pPr algn="l">
              <a:defRPr sz="750">
                <a:solidFill>
                  <a:schemeClr val="bg1">
                    <a:lumMod val="50000"/>
                  </a:schemeClr>
                </a:solidFill>
                <a:latin typeface="Arial" panose="020B0604020202020204" pitchFamily="34" charset="0"/>
                <a:cs typeface="Arial" panose="020B0604020202020204" pitchFamily="34" charset="0"/>
              </a:defRPr>
            </a:lvl1pPr>
          </a:lstStyle>
          <a:p>
            <a:pPr>
              <a:defRPr/>
            </a:pPr>
            <a:r>
              <a:rPr lang="en-US" altLang="en-US" dirty="0"/>
              <a:t>© 2022 Quorum Software. All Rights Reserved.</a:t>
            </a:r>
          </a:p>
        </p:txBody>
      </p:sp>
      <p:sp>
        <p:nvSpPr>
          <p:cNvPr id="10" name="Slide Number Placeholder 5">
            <a:extLst>
              <a:ext uri="{FF2B5EF4-FFF2-40B4-BE49-F238E27FC236}">
                <a16:creationId xmlns:a16="http://schemas.microsoft.com/office/drawing/2014/main" id="{AE01A2D5-CB20-4623-BCDD-C67FAAAED629}"/>
              </a:ext>
            </a:extLst>
          </p:cNvPr>
          <p:cNvSpPr>
            <a:spLocks noGrp="1"/>
          </p:cNvSpPr>
          <p:nvPr>
            <p:ph type="sldNum" sz="quarter" idx="4"/>
          </p:nvPr>
        </p:nvSpPr>
        <p:spPr>
          <a:xfrm>
            <a:off x="180563" y="6448273"/>
            <a:ext cx="294882" cy="256545"/>
          </a:xfrm>
          <a:prstGeom prst="rect">
            <a:avLst/>
          </a:prstGeom>
        </p:spPr>
        <p:txBody>
          <a:bodyPr lIns="0" tIns="0" rIns="0" bIns="0" anchor="ctr"/>
          <a:lstStyle>
            <a:lvl1pPr algn="l">
              <a:defRPr sz="1050" b="0">
                <a:solidFill>
                  <a:schemeClr val="bg1">
                    <a:lumMod val="50000"/>
                  </a:schemeClr>
                </a:solidFill>
                <a:latin typeface="Arial" panose="020B0604020202020204" pitchFamily="34" charset="0"/>
                <a:cs typeface="Arial" panose="020B0604020202020204" pitchFamily="34" charset="0"/>
              </a:defRPr>
            </a:lvl1pPr>
          </a:lstStyle>
          <a:p>
            <a:pPr>
              <a:defRPr/>
            </a:pPr>
            <a:fld id="{1AF95084-0C59-48C6-AF2A-5E12A39AC9FF}" type="slidenum">
              <a:rPr lang="en-US" altLang="en-US" smtClean="0"/>
              <a:pPr>
                <a:defRPr/>
              </a:pPr>
              <a:t>‹#›</a:t>
            </a:fld>
            <a:endParaRPr lang="en-US" altLang="en-US" dirty="0"/>
          </a:p>
        </p:txBody>
      </p:sp>
    </p:spTree>
    <p:extLst>
      <p:ext uri="{BB962C8B-B14F-4D97-AF65-F5344CB8AC3E}">
        <p14:creationId xmlns:p14="http://schemas.microsoft.com/office/powerpoint/2010/main" val="3550225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_Thank you">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DB470ADA-543A-4FD7-A2F7-A9BAB26FE7A6}"/>
              </a:ext>
            </a:extLst>
          </p:cNvPr>
          <p:cNvSpPr/>
          <p:nvPr userDrawn="1"/>
        </p:nvSpPr>
        <p:spPr>
          <a:xfrm>
            <a:off x="0" y="0"/>
            <a:ext cx="9144000" cy="6858000"/>
          </a:xfrm>
          <a:prstGeom prst="rect">
            <a:avLst/>
          </a:prstGeom>
          <a:solidFill>
            <a:srgbClr val="005B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B6193632-3DCA-47F2-A127-143534366717}"/>
              </a:ext>
            </a:extLst>
          </p:cNvPr>
          <p:cNvSpPr txBox="1"/>
          <p:nvPr userDrawn="1"/>
        </p:nvSpPr>
        <p:spPr>
          <a:xfrm>
            <a:off x="3522463" y="4877221"/>
            <a:ext cx="2099072" cy="276999"/>
          </a:xfrm>
          <a:prstGeom prst="rect">
            <a:avLst/>
          </a:prstGeom>
          <a:noFill/>
        </p:spPr>
        <p:txBody>
          <a:bodyPr wrap="square">
            <a:spAutoFit/>
          </a:bodyPr>
          <a:lstStyle/>
          <a:p>
            <a:pPr algn="ctr"/>
            <a:r>
              <a:rPr lang="en-GB" sz="1200" dirty="0">
                <a:solidFill>
                  <a:schemeClr val="bg1"/>
                </a:solidFill>
                <a:latin typeface="Arial" panose="020B0604020202020204" pitchFamily="34" charset="0"/>
                <a:cs typeface="Arial" panose="020B0604020202020204" pitchFamily="34" charset="0"/>
              </a:rPr>
              <a:t>quorumsoftware.com</a:t>
            </a:r>
          </a:p>
        </p:txBody>
      </p:sp>
      <p:pic>
        <p:nvPicPr>
          <p:cNvPr id="3" name="Picture 2">
            <a:extLst>
              <a:ext uri="{FF2B5EF4-FFF2-40B4-BE49-F238E27FC236}">
                <a16:creationId xmlns:a16="http://schemas.microsoft.com/office/drawing/2014/main" id="{6368F80E-F576-4A49-9585-36B20B579086}"/>
              </a:ext>
            </a:extLst>
          </p:cNvPr>
          <p:cNvPicPr>
            <a:picLocks noChangeAspect="1"/>
          </p:cNvPicPr>
          <p:nvPr userDrawn="1"/>
        </p:nvPicPr>
        <p:blipFill>
          <a:blip r:embed="rId2"/>
          <a:stretch>
            <a:fillRect/>
          </a:stretch>
        </p:blipFill>
        <p:spPr>
          <a:xfrm>
            <a:off x="3819344" y="2624021"/>
            <a:ext cx="1505312" cy="1609959"/>
          </a:xfrm>
          <a:prstGeom prst="rect">
            <a:avLst/>
          </a:prstGeom>
        </p:spPr>
      </p:pic>
      <p:pic>
        <p:nvPicPr>
          <p:cNvPr id="5" name="Picture 4">
            <a:extLst>
              <a:ext uri="{FF2B5EF4-FFF2-40B4-BE49-F238E27FC236}">
                <a16:creationId xmlns:a16="http://schemas.microsoft.com/office/drawing/2014/main" id="{C254F438-2B1A-43B7-B350-A5D485FD4D73}"/>
              </a:ext>
            </a:extLst>
          </p:cNvPr>
          <p:cNvPicPr>
            <a:picLocks noChangeAspect="1"/>
          </p:cNvPicPr>
          <p:nvPr userDrawn="1"/>
        </p:nvPicPr>
        <p:blipFill rotWithShape="1">
          <a:blip r:embed="rId3">
            <a:alphaModFix amt="50000"/>
          </a:blip>
          <a:srcRect r="9113" b="9195"/>
          <a:stretch/>
        </p:blipFill>
        <p:spPr>
          <a:xfrm>
            <a:off x="5324656" y="4384536"/>
            <a:ext cx="3819344" cy="2473465"/>
          </a:xfrm>
          <a:prstGeom prst="rect">
            <a:avLst/>
          </a:prstGeom>
        </p:spPr>
      </p:pic>
    </p:spTree>
    <p:extLst>
      <p:ext uri="{BB962C8B-B14F-4D97-AF65-F5344CB8AC3E}">
        <p14:creationId xmlns:p14="http://schemas.microsoft.com/office/powerpoint/2010/main" val="3506992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Slide 6">
    <p:spTree>
      <p:nvGrpSpPr>
        <p:cNvPr id="1" name=""/>
        <p:cNvGrpSpPr/>
        <p:nvPr/>
      </p:nvGrpSpPr>
      <p:grpSpPr>
        <a:xfrm>
          <a:off x="0" y="0"/>
          <a:ext cx="0" cy="0"/>
          <a:chOff x="0" y="0"/>
          <a:chExt cx="0" cy="0"/>
        </a:xfrm>
      </p:grpSpPr>
      <p:pic>
        <p:nvPicPr>
          <p:cNvPr id="5" name="Picture 4" descr="A picture containing grass, sky, outdoor, field&#10;&#10;Description automatically generated">
            <a:extLst>
              <a:ext uri="{FF2B5EF4-FFF2-40B4-BE49-F238E27FC236}">
                <a16:creationId xmlns:a16="http://schemas.microsoft.com/office/drawing/2014/main" id="{E6D0858E-E894-47DC-A7D6-3A37FEB6B05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Shape, arrow&#10;&#10;Description automatically generated">
            <a:extLst>
              <a:ext uri="{FF2B5EF4-FFF2-40B4-BE49-F238E27FC236}">
                <a16:creationId xmlns:a16="http://schemas.microsoft.com/office/drawing/2014/main" id="{2045808A-163A-4139-8A76-6CB76338513D}"/>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7763" b="19354"/>
          <a:stretch/>
        </p:blipFill>
        <p:spPr>
          <a:xfrm>
            <a:off x="0" y="3692952"/>
            <a:ext cx="4998607" cy="3165048"/>
          </a:xfrm>
          <a:prstGeom prst="rect">
            <a:avLst/>
          </a:prstGeom>
        </p:spPr>
      </p:pic>
      <p:pic>
        <p:nvPicPr>
          <p:cNvPr id="10" name="Picture 9">
            <a:extLst>
              <a:ext uri="{FF2B5EF4-FFF2-40B4-BE49-F238E27FC236}">
                <a16:creationId xmlns:a16="http://schemas.microsoft.com/office/drawing/2014/main" id="{0C443D61-F9E1-47DC-9607-1FAB6000C26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38716" y="429326"/>
            <a:ext cx="1835664" cy="767575"/>
          </a:xfrm>
          <a:prstGeom prst="rect">
            <a:avLst/>
          </a:prstGeom>
        </p:spPr>
      </p:pic>
      <p:sp>
        <p:nvSpPr>
          <p:cNvPr id="15" name="Text Placeholder 30">
            <a:extLst>
              <a:ext uri="{FF2B5EF4-FFF2-40B4-BE49-F238E27FC236}">
                <a16:creationId xmlns:a16="http://schemas.microsoft.com/office/drawing/2014/main" id="{41601753-A8A1-43A5-A896-36736917244C}"/>
              </a:ext>
            </a:extLst>
          </p:cNvPr>
          <p:cNvSpPr>
            <a:spLocks noGrp="1"/>
          </p:cNvSpPr>
          <p:nvPr>
            <p:ph type="body" sz="quarter" idx="10" hasCustomPrompt="1"/>
          </p:nvPr>
        </p:nvSpPr>
        <p:spPr>
          <a:xfrm>
            <a:off x="783771" y="3926508"/>
            <a:ext cx="3943588" cy="445432"/>
          </a:xfrm>
          <a:prstGeom prst="rect">
            <a:avLst/>
          </a:prstGeom>
        </p:spPr>
        <p:txBody>
          <a:bodyPr anchor="ctr"/>
          <a:lstStyle>
            <a:lvl1pPr marL="0" indent="0">
              <a:lnSpc>
                <a:spcPct val="100000"/>
              </a:lnSpc>
              <a:buNone/>
              <a:defRPr sz="1800">
                <a:solidFill>
                  <a:srgbClr val="005B99"/>
                </a:solidFill>
                <a:latin typeface="Arial" panose="020B0604020202020204" pitchFamily="34" charset="0"/>
                <a:cs typeface="Arial" panose="020B0604020202020204" pitchFamily="34" charset="0"/>
              </a:defRPr>
            </a:lvl1pPr>
          </a:lstStyle>
          <a:p>
            <a:pPr lvl="0"/>
            <a:r>
              <a:rPr lang="en-US" dirty="0"/>
              <a:t>Click to add subtitle</a:t>
            </a:r>
          </a:p>
        </p:txBody>
      </p:sp>
      <p:sp>
        <p:nvSpPr>
          <p:cNvPr id="16" name="Title 25">
            <a:extLst>
              <a:ext uri="{FF2B5EF4-FFF2-40B4-BE49-F238E27FC236}">
                <a16:creationId xmlns:a16="http://schemas.microsoft.com/office/drawing/2014/main" id="{BF2AC065-DF68-4DD4-9B1E-2E28904A73F1}"/>
              </a:ext>
            </a:extLst>
          </p:cNvPr>
          <p:cNvSpPr>
            <a:spLocks noGrp="1"/>
          </p:cNvSpPr>
          <p:nvPr>
            <p:ph type="title" hasCustomPrompt="1"/>
          </p:nvPr>
        </p:nvSpPr>
        <p:spPr>
          <a:xfrm>
            <a:off x="783772" y="3127663"/>
            <a:ext cx="3943589" cy="774234"/>
          </a:xfrm>
          <a:prstGeom prst="rect">
            <a:avLst/>
          </a:prstGeom>
        </p:spPr>
        <p:txBody>
          <a:bodyPr anchor="b"/>
          <a:lstStyle>
            <a:lvl1pPr>
              <a:lnSpc>
                <a:spcPct val="100000"/>
              </a:lnSpc>
              <a:defRPr sz="2700" b="0" spc="0">
                <a:solidFill>
                  <a:srgbClr val="060A51"/>
                </a:solidFill>
                <a:latin typeface="Arial" panose="020B0604020202020204" pitchFamily="34" charset="0"/>
                <a:cs typeface="Arial" panose="020B0604020202020204" pitchFamily="34" charset="0"/>
              </a:defRPr>
            </a:lvl1pPr>
          </a:lstStyle>
          <a:p>
            <a:r>
              <a:rPr lang="en-US" dirty="0"/>
              <a:t>Click to add master title</a:t>
            </a:r>
          </a:p>
        </p:txBody>
      </p:sp>
      <p:sp>
        <p:nvSpPr>
          <p:cNvPr id="17" name="Text Placeholder 30">
            <a:extLst>
              <a:ext uri="{FF2B5EF4-FFF2-40B4-BE49-F238E27FC236}">
                <a16:creationId xmlns:a16="http://schemas.microsoft.com/office/drawing/2014/main" id="{50763595-0713-4D33-8735-79FBCD64D2F5}"/>
              </a:ext>
            </a:extLst>
          </p:cNvPr>
          <p:cNvSpPr>
            <a:spLocks noGrp="1"/>
          </p:cNvSpPr>
          <p:nvPr>
            <p:ph type="body" sz="quarter" idx="11" hasCustomPrompt="1"/>
          </p:nvPr>
        </p:nvSpPr>
        <p:spPr>
          <a:xfrm>
            <a:off x="783771" y="4398431"/>
            <a:ext cx="3943588" cy="445433"/>
          </a:xfrm>
          <a:prstGeom prst="rect">
            <a:avLst/>
          </a:prstGeom>
        </p:spPr>
        <p:txBody>
          <a:bodyPr anchor="ctr"/>
          <a:lstStyle>
            <a:lvl1pPr marL="0" indent="0">
              <a:lnSpc>
                <a:spcPct val="100000"/>
              </a:lnSpc>
              <a:buNone/>
              <a:defRPr sz="1350">
                <a:solidFill>
                  <a:srgbClr val="005B99"/>
                </a:solidFill>
                <a:latin typeface="Arial" panose="020B0604020202020204" pitchFamily="34" charset="0"/>
                <a:cs typeface="Arial" panose="020B0604020202020204" pitchFamily="34" charset="0"/>
              </a:defRPr>
            </a:lvl1pPr>
          </a:lstStyle>
          <a:p>
            <a:pPr lvl="0"/>
            <a:r>
              <a:rPr lang="en-US" dirty="0"/>
              <a:t>Click to add date</a:t>
            </a:r>
          </a:p>
        </p:txBody>
      </p:sp>
    </p:spTree>
    <p:extLst>
      <p:ext uri="{BB962C8B-B14F-4D97-AF65-F5344CB8AC3E}">
        <p14:creationId xmlns:p14="http://schemas.microsoft.com/office/powerpoint/2010/main" val="209470906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lide 8">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83FB749-168F-45F6-AD26-BBDBFADCED7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9144000" cy="6858000"/>
          </a:xfrm>
          <a:prstGeom prst="rect">
            <a:avLst/>
          </a:prstGeom>
        </p:spPr>
      </p:pic>
      <p:pic>
        <p:nvPicPr>
          <p:cNvPr id="3" name="Picture 2" descr="Shape, arrow&#10;&#10;Description automatically generated">
            <a:extLst>
              <a:ext uri="{FF2B5EF4-FFF2-40B4-BE49-F238E27FC236}">
                <a16:creationId xmlns:a16="http://schemas.microsoft.com/office/drawing/2014/main" id="{829DECF8-99E5-46A9-A13C-1FADA974E3AF}"/>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6933" b="20871"/>
          <a:stretch/>
        </p:blipFill>
        <p:spPr>
          <a:xfrm>
            <a:off x="-1" y="3658316"/>
            <a:ext cx="5196525" cy="3199685"/>
          </a:xfrm>
          <a:prstGeom prst="rect">
            <a:avLst/>
          </a:prstGeom>
        </p:spPr>
      </p:pic>
      <p:pic>
        <p:nvPicPr>
          <p:cNvPr id="11" name="Picture 10">
            <a:extLst>
              <a:ext uri="{FF2B5EF4-FFF2-40B4-BE49-F238E27FC236}">
                <a16:creationId xmlns:a16="http://schemas.microsoft.com/office/drawing/2014/main" id="{B2BB6EBC-45F6-4D49-8532-D26D167F0725}"/>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338716" y="429325"/>
            <a:ext cx="1835664" cy="774234"/>
          </a:xfrm>
          <a:prstGeom prst="rect">
            <a:avLst/>
          </a:prstGeom>
        </p:spPr>
      </p:pic>
      <p:sp>
        <p:nvSpPr>
          <p:cNvPr id="12" name="Text Placeholder 30">
            <a:extLst>
              <a:ext uri="{FF2B5EF4-FFF2-40B4-BE49-F238E27FC236}">
                <a16:creationId xmlns:a16="http://schemas.microsoft.com/office/drawing/2014/main" id="{D623F689-0EBF-40AC-A23E-4380203941F2}"/>
              </a:ext>
            </a:extLst>
          </p:cNvPr>
          <p:cNvSpPr>
            <a:spLocks noGrp="1"/>
          </p:cNvSpPr>
          <p:nvPr>
            <p:ph type="body" sz="quarter" idx="10" hasCustomPrompt="1"/>
          </p:nvPr>
        </p:nvSpPr>
        <p:spPr>
          <a:xfrm>
            <a:off x="783771" y="3926508"/>
            <a:ext cx="3943588" cy="445432"/>
          </a:xfrm>
          <a:prstGeom prst="rect">
            <a:avLst/>
          </a:prstGeom>
        </p:spPr>
        <p:txBody>
          <a:bodyPr anchor="ctr"/>
          <a:lstStyle>
            <a:lvl1pPr marL="0" indent="0">
              <a:lnSpc>
                <a:spcPct val="100000"/>
              </a:lnSpc>
              <a:buNone/>
              <a:defRPr sz="1800">
                <a:solidFill>
                  <a:srgbClr val="ABCBF1"/>
                </a:solidFill>
                <a:latin typeface="Arial" panose="020B0604020202020204" pitchFamily="34" charset="0"/>
                <a:cs typeface="Arial" panose="020B0604020202020204" pitchFamily="34" charset="0"/>
              </a:defRPr>
            </a:lvl1pPr>
          </a:lstStyle>
          <a:p>
            <a:pPr lvl="0"/>
            <a:r>
              <a:rPr lang="en-US" dirty="0"/>
              <a:t>Click to add subtitle</a:t>
            </a:r>
          </a:p>
        </p:txBody>
      </p:sp>
      <p:sp>
        <p:nvSpPr>
          <p:cNvPr id="13" name="Title 25">
            <a:extLst>
              <a:ext uri="{FF2B5EF4-FFF2-40B4-BE49-F238E27FC236}">
                <a16:creationId xmlns:a16="http://schemas.microsoft.com/office/drawing/2014/main" id="{E527764E-FCFD-4521-8F12-25F2D46920BF}"/>
              </a:ext>
            </a:extLst>
          </p:cNvPr>
          <p:cNvSpPr>
            <a:spLocks noGrp="1"/>
          </p:cNvSpPr>
          <p:nvPr>
            <p:ph type="title" hasCustomPrompt="1"/>
          </p:nvPr>
        </p:nvSpPr>
        <p:spPr>
          <a:xfrm>
            <a:off x="783772" y="3127663"/>
            <a:ext cx="3943589" cy="774234"/>
          </a:xfrm>
          <a:prstGeom prst="rect">
            <a:avLst/>
          </a:prstGeom>
        </p:spPr>
        <p:txBody>
          <a:bodyPr anchor="b"/>
          <a:lstStyle>
            <a:lvl1pPr>
              <a:lnSpc>
                <a:spcPct val="100000"/>
              </a:lnSpc>
              <a:defRPr sz="2700" b="0" spc="0">
                <a:solidFill>
                  <a:schemeClr val="bg1"/>
                </a:solidFill>
                <a:latin typeface="Arial" panose="020B0604020202020204" pitchFamily="34" charset="0"/>
                <a:cs typeface="Arial" panose="020B0604020202020204" pitchFamily="34" charset="0"/>
              </a:defRPr>
            </a:lvl1pPr>
          </a:lstStyle>
          <a:p>
            <a:r>
              <a:rPr lang="en-US" dirty="0"/>
              <a:t>Click to add master title</a:t>
            </a:r>
          </a:p>
        </p:txBody>
      </p:sp>
      <p:sp>
        <p:nvSpPr>
          <p:cNvPr id="14" name="Text Placeholder 30">
            <a:extLst>
              <a:ext uri="{FF2B5EF4-FFF2-40B4-BE49-F238E27FC236}">
                <a16:creationId xmlns:a16="http://schemas.microsoft.com/office/drawing/2014/main" id="{874DB6F2-4C8D-4DDF-942F-CF80ABAE84BC}"/>
              </a:ext>
            </a:extLst>
          </p:cNvPr>
          <p:cNvSpPr>
            <a:spLocks noGrp="1"/>
          </p:cNvSpPr>
          <p:nvPr>
            <p:ph type="body" sz="quarter" idx="11" hasCustomPrompt="1"/>
          </p:nvPr>
        </p:nvSpPr>
        <p:spPr>
          <a:xfrm>
            <a:off x="783771" y="4398431"/>
            <a:ext cx="3943588" cy="445433"/>
          </a:xfrm>
          <a:prstGeom prst="rect">
            <a:avLst/>
          </a:prstGeom>
        </p:spPr>
        <p:txBody>
          <a:bodyPr anchor="ctr"/>
          <a:lstStyle>
            <a:lvl1pPr marL="0" indent="0">
              <a:lnSpc>
                <a:spcPct val="100000"/>
              </a:lnSpc>
              <a:buNone/>
              <a:defRPr sz="1350">
                <a:solidFill>
                  <a:srgbClr val="ABCBF1"/>
                </a:solidFill>
                <a:latin typeface="Arial" panose="020B0604020202020204" pitchFamily="34" charset="0"/>
                <a:cs typeface="Arial" panose="020B0604020202020204" pitchFamily="34" charset="0"/>
              </a:defRPr>
            </a:lvl1pPr>
          </a:lstStyle>
          <a:p>
            <a:pPr lvl="0"/>
            <a:r>
              <a:rPr lang="en-US" dirty="0"/>
              <a:t>Click to add date</a:t>
            </a:r>
          </a:p>
        </p:txBody>
      </p:sp>
    </p:spTree>
    <p:extLst>
      <p:ext uri="{BB962C8B-B14F-4D97-AF65-F5344CB8AC3E}">
        <p14:creationId xmlns:p14="http://schemas.microsoft.com/office/powerpoint/2010/main" val="80133549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Slide - Blue">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5EE3045E-4693-4042-ACBE-A7BD99DBF5FE}"/>
              </a:ext>
            </a:extLst>
          </p:cNvPr>
          <p:cNvSpPr/>
          <p:nvPr userDrawn="1"/>
        </p:nvSpPr>
        <p:spPr>
          <a:xfrm>
            <a:off x="1" y="1"/>
            <a:ext cx="9144000" cy="6858000"/>
          </a:xfrm>
          <a:prstGeom prst="rect">
            <a:avLst/>
          </a:prstGeom>
          <a:solidFill>
            <a:srgbClr val="005B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5" name="Picture 24">
            <a:extLst>
              <a:ext uri="{FF2B5EF4-FFF2-40B4-BE49-F238E27FC236}">
                <a16:creationId xmlns:a16="http://schemas.microsoft.com/office/drawing/2014/main" id="{612D4CF2-09D4-4381-9277-F18EB56844A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338716" y="429325"/>
            <a:ext cx="1835664" cy="774234"/>
          </a:xfrm>
          <a:prstGeom prst="rect">
            <a:avLst/>
          </a:prstGeom>
        </p:spPr>
      </p:pic>
      <p:pic>
        <p:nvPicPr>
          <p:cNvPr id="26" name="Picture 25">
            <a:extLst>
              <a:ext uri="{FF2B5EF4-FFF2-40B4-BE49-F238E27FC236}">
                <a16:creationId xmlns:a16="http://schemas.microsoft.com/office/drawing/2014/main" id="{28F7A040-2BC8-48E4-82CB-DFA7D7FBBC5B}"/>
              </a:ext>
            </a:extLst>
          </p:cNvPr>
          <p:cNvPicPr>
            <a:picLocks noChangeAspect="1"/>
          </p:cNvPicPr>
          <p:nvPr userDrawn="1"/>
        </p:nvPicPr>
        <p:blipFill rotWithShape="1">
          <a:blip r:embed="rId3">
            <a:alphaModFix amt="50000"/>
            <a:extLst>
              <a:ext uri="{28A0092B-C50C-407E-A947-70E740481C1C}">
                <a14:useLocalDpi xmlns:a14="http://schemas.microsoft.com/office/drawing/2010/main" val="0"/>
              </a:ext>
            </a:extLst>
          </a:blip>
          <a:srcRect r="7080" b="2020"/>
          <a:stretch/>
        </p:blipFill>
        <p:spPr>
          <a:xfrm>
            <a:off x="3991413" y="2743200"/>
            <a:ext cx="5152589" cy="4114800"/>
          </a:xfrm>
          <a:prstGeom prst="rect">
            <a:avLst/>
          </a:prstGeom>
        </p:spPr>
      </p:pic>
      <p:sp>
        <p:nvSpPr>
          <p:cNvPr id="27" name="Text Placeholder 30">
            <a:extLst>
              <a:ext uri="{FF2B5EF4-FFF2-40B4-BE49-F238E27FC236}">
                <a16:creationId xmlns:a16="http://schemas.microsoft.com/office/drawing/2014/main" id="{DCB5D035-36EB-48E6-860D-A6730A9B2743}"/>
              </a:ext>
            </a:extLst>
          </p:cNvPr>
          <p:cNvSpPr>
            <a:spLocks noGrp="1"/>
          </p:cNvSpPr>
          <p:nvPr>
            <p:ph type="body" sz="quarter" idx="10" hasCustomPrompt="1"/>
          </p:nvPr>
        </p:nvSpPr>
        <p:spPr>
          <a:xfrm>
            <a:off x="783771" y="3981924"/>
            <a:ext cx="3943588" cy="445432"/>
          </a:xfrm>
          <a:prstGeom prst="rect">
            <a:avLst/>
          </a:prstGeom>
        </p:spPr>
        <p:txBody>
          <a:bodyPr anchor="ctr"/>
          <a:lstStyle>
            <a:lvl1pPr marL="0" indent="0">
              <a:lnSpc>
                <a:spcPct val="100000"/>
              </a:lnSpc>
              <a:buNone/>
              <a:defRPr sz="1800">
                <a:solidFill>
                  <a:srgbClr val="ABCBF1"/>
                </a:solidFill>
                <a:latin typeface="Arial" panose="020B0604020202020204" pitchFamily="34" charset="0"/>
                <a:cs typeface="Arial" panose="020B0604020202020204" pitchFamily="34" charset="0"/>
              </a:defRPr>
            </a:lvl1pPr>
          </a:lstStyle>
          <a:p>
            <a:pPr lvl="0"/>
            <a:r>
              <a:rPr lang="en-US" dirty="0"/>
              <a:t>Click to add subtitle</a:t>
            </a:r>
          </a:p>
        </p:txBody>
      </p:sp>
      <p:sp>
        <p:nvSpPr>
          <p:cNvPr id="30" name="Title 25">
            <a:extLst>
              <a:ext uri="{FF2B5EF4-FFF2-40B4-BE49-F238E27FC236}">
                <a16:creationId xmlns:a16="http://schemas.microsoft.com/office/drawing/2014/main" id="{6CB1DCDE-6E58-4B7F-A2E8-C6274C6D19B6}"/>
              </a:ext>
            </a:extLst>
          </p:cNvPr>
          <p:cNvSpPr>
            <a:spLocks noGrp="1"/>
          </p:cNvSpPr>
          <p:nvPr>
            <p:ph type="title" hasCustomPrompt="1"/>
          </p:nvPr>
        </p:nvSpPr>
        <p:spPr>
          <a:xfrm>
            <a:off x="783772" y="3183079"/>
            <a:ext cx="3943589" cy="774234"/>
          </a:xfrm>
          <a:prstGeom prst="rect">
            <a:avLst/>
          </a:prstGeom>
        </p:spPr>
        <p:txBody>
          <a:bodyPr anchor="b"/>
          <a:lstStyle>
            <a:lvl1pPr>
              <a:lnSpc>
                <a:spcPct val="100000"/>
              </a:lnSpc>
              <a:defRPr sz="2700" b="0" spc="0">
                <a:solidFill>
                  <a:schemeClr val="bg1"/>
                </a:solidFill>
                <a:latin typeface="Arial" panose="020B0604020202020204" pitchFamily="34" charset="0"/>
                <a:cs typeface="Arial" panose="020B0604020202020204" pitchFamily="34" charset="0"/>
              </a:defRPr>
            </a:lvl1pPr>
          </a:lstStyle>
          <a:p>
            <a:r>
              <a:rPr lang="en-US" dirty="0"/>
              <a:t>Click to add master title</a:t>
            </a:r>
          </a:p>
        </p:txBody>
      </p:sp>
      <p:sp>
        <p:nvSpPr>
          <p:cNvPr id="31" name="Text Placeholder 30">
            <a:extLst>
              <a:ext uri="{FF2B5EF4-FFF2-40B4-BE49-F238E27FC236}">
                <a16:creationId xmlns:a16="http://schemas.microsoft.com/office/drawing/2014/main" id="{52BC7F1C-1821-435B-B64A-1BC61A03B789}"/>
              </a:ext>
            </a:extLst>
          </p:cNvPr>
          <p:cNvSpPr>
            <a:spLocks noGrp="1"/>
          </p:cNvSpPr>
          <p:nvPr>
            <p:ph type="body" sz="quarter" idx="11" hasCustomPrompt="1"/>
          </p:nvPr>
        </p:nvSpPr>
        <p:spPr>
          <a:xfrm>
            <a:off x="783771" y="4453847"/>
            <a:ext cx="3943588" cy="445433"/>
          </a:xfrm>
          <a:prstGeom prst="rect">
            <a:avLst/>
          </a:prstGeom>
        </p:spPr>
        <p:txBody>
          <a:bodyPr anchor="ctr"/>
          <a:lstStyle>
            <a:lvl1pPr marL="0" indent="0">
              <a:lnSpc>
                <a:spcPct val="100000"/>
              </a:lnSpc>
              <a:buNone/>
              <a:defRPr sz="1350">
                <a:solidFill>
                  <a:srgbClr val="ABCBF1"/>
                </a:solidFill>
                <a:latin typeface="Arial" panose="020B0604020202020204" pitchFamily="34" charset="0"/>
                <a:cs typeface="Arial" panose="020B0604020202020204" pitchFamily="34" charset="0"/>
              </a:defRPr>
            </a:lvl1pPr>
          </a:lstStyle>
          <a:p>
            <a:pPr lvl="0"/>
            <a:r>
              <a:rPr lang="en-US" dirty="0"/>
              <a:t>Click to add date</a:t>
            </a:r>
          </a:p>
        </p:txBody>
      </p:sp>
    </p:spTree>
    <p:extLst>
      <p:ext uri="{BB962C8B-B14F-4D97-AF65-F5344CB8AC3E}">
        <p14:creationId xmlns:p14="http://schemas.microsoft.com/office/powerpoint/2010/main" val="22629926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2.svg"/><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slideLayout" Target="../slideLayouts/slideLayout34.xml"/><Relationship Id="rId1" Type="http://schemas.openxmlformats.org/officeDocument/2006/relationships/slideLayout" Target="../slideLayouts/slideLayout33.xml"/><Relationship Id="rId5" Type="http://schemas.openxmlformats.org/officeDocument/2006/relationships/theme" Target="../theme/theme2.xml"/><Relationship Id="rId4" Type="http://schemas.openxmlformats.org/officeDocument/2006/relationships/slideLayout" Target="../slideLayouts/slideLayout36.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49.xml"/><Relationship Id="rId18" Type="http://schemas.openxmlformats.org/officeDocument/2006/relationships/slideLayout" Target="../slideLayouts/slideLayout54.xml"/><Relationship Id="rId26" Type="http://schemas.openxmlformats.org/officeDocument/2006/relationships/slideLayout" Target="../slideLayouts/slideLayout62.xml"/><Relationship Id="rId3" Type="http://schemas.openxmlformats.org/officeDocument/2006/relationships/slideLayout" Target="../slideLayouts/slideLayout39.xml"/><Relationship Id="rId21" Type="http://schemas.openxmlformats.org/officeDocument/2006/relationships/slideLayout" Target="../slideLayouts/slideLayout57.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slideLayout" Target="../slideLayouts/slideLayout53.xml"/><Relationship Id="rId25" Type="http://schemas.openxmlformats.org/officeDocument/2006/relationships/slideLayout" Target="../slideLayouts/slideLayout61.xml"/><Relationship Id="rId33" Type="http://schemas.openxmlformats.org/officeDocument/2006/relationships/image" Target="../media/image3.png"/><Relationship Id="rId2" Type="http://schemas.openxmlformats.org/officeDocument/2006/relationships/slideLayout" Target="../slideLayouts/slideLayout38.xml"/><Relationship Id="rId16" Type="http://schemas.openxmlformats.org/officeDocument/2006/relationships/slideLayout" Target="../slideLayouts/slideLayout52.xml"/><Relationship Id="rId20" Type="http://schemas.openxmlformats.org/officeDocument/2006/relationships/slideLayout" Target="../slideLayouts/slideLayout56.xml"/><Relationship Id="rId29" Type="http://schemas.openxmlformats.org/officeDocument/2006/relationships/slideLayout" Target="../slideLayouts/slideLayout65.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24" Type="http://schemas.openxmlformats.org/officeDocument/2006/relationships/slideLayout" Target="../slideLayouts/slideLayout60.xml"/><Relationship Id="rId32" Type="http://schemas.openxmlformats.org/officeDocument/2006/relationships/image" Target="../media/image2.svg"/><Relationship Id="rId5" Type="http://schemas.openxmlformats.org/officeDocument/2006/relationships/slideLayout" Target="../slideLayouts/slideLayout41.xml"/><Relationship Id="rId15" Type="http://schemas.openxmlformats.org/officeDocument/2006/relationships/slideLayout" Target="../slideLayouts/slideLayout51.xml"/><Relationship Id="rId23" Type="http://schemas.openxmlformats.org/officeDocument/2006/relationships/slideLayout" Target="../slideLayouts/slideLayout59.xml"/><Relationship Id="rId28" Type="http://schemas.openxmlformats.org/officeDocument/2006/relationships/slideLayout" Target="../slideLayouts/slideLayout64.xml"/><Relationship Id="rId10" Type="http://schemas.openxmlformats.org/officeDocument/2006/relationships/slideLayout" Target="../slideLayouts/slideLayout46.xml"/><Relationship Id="rId19" Type="http://schemas.openxmlformats.org/officeDocument/2006/relationships/slideLayout" Target="../slideLayouts/slideLayout55.xml"/><Relationship Id="rId31" Type="http://schemas.openxmlformats.org/officeDocument/2006/relationships/image" Target="../media/image1.png"/><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 Id="rId22" Type="http://schemas.openxmlformats.org/officeDocument/2006/relationships/slideLayout" Target="../slideLayouts/slideLayout58.xml"/><Relationship Id="rId27" Type="http://schemas.openxmlformats.org/officeDocument/2006/relationships/slideLayout" Target="../slideLayouts/slideLayout63.xml"/><Relationship Id="rId30" Type="http://schemas.openxmlformats.org/officeDocument/2006/relationships/theme" Target="../theme/theme3.xml"/><Relationship Id="rId8"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3" name="Footer Placeholder 4"/>
          <p:cNvSpPr>
            <a:spLocks noGrp="1"/>
          </p:cNvSpPr>
          <p:nvPr>
            <p:ph type="ftr" sz="quarter" idx="3"/>
          </p:nvPr>
        </p:nvSpPr>
        <p:spPr>
          <a:xfrm>
            <a:off x="726416" y="6448273"/>
            <a:ext cx="3657600" cy="256545"/>
          </a:xfrm>
          <a:prstGeom prst="rect">
            <a:avLst/>
          </a:prstGeom>
        </p:spPr>
        <p:txBody>
          <a:bodyPr lIns="0"/>
          <a:lstStyle>
            <a:lvl1pPr algn="l">
              <a:defRPr sz="750">
                <a:solidFill>
                  <a:schemeClr val="bg1">
                    <a:lumMod val="50000"/>
                  </a:schemeClr>
                </a:solidFill>
                <a:latin typeface="Arial" panose="020B0604020202020204" pitchFamily="34" charset="0"/>
                <a:cs typeface="Arial" panose="020B0604020202020204" pitchFamily="34" charset="0"/>
              </a:defRPr>
            </a:lvl1pPr>
          </a:lstStyle>
          <a:p>
            <a:pPr>
              <a:defRPr/>
            </a:pPr>
            <a:r>
              <a:rPr lang="en-US" altLang="en-US" dirty="0"/>
              <a:t>© 2022 Quorum Software. All Rights Reserved.</a:t>
            </a:r>
          </a:p>
        </p:txBody>
      </p:sp>
      <p:sp>
        <p:nvSpPr>
          <p:cNvPr id="24" name="Slide Number Placeholder 5"/>
          <p:cNvSpPr>
            <a:spLocks noGrp="1"/>
          </p:cNvSpPr>
          <p:nvPr>
            <p:ph type="sldNum" sz="quarter" idx="4"/>
          </p:nvPr>
        </p:nvSpPr>
        <p:spPr>
          <a:xfrm>
            <a:off x="180563" y="6448273"/>
            <a:ext cx="294882" cy="256545"/>
          </a:xfrm>
          <a:prstGeom prst="rect">
            <a:avLst/>
          </a:prstGeom>
        </p:spPr>
        <p:txBody>
          <a:bodyPr lIns="0" tIns="0" rIns="0" bIns="0" anchor="ctr"/>
          <a:lstStyle>
            <a:lvl1pPr algn="l">
              <a:defRPr sz="1050" b="0">
                <a:solidFill>
                  <a:schemeClr val="bg1">
                    <a:lumMod val="50000"/>
                  </a:schemeClr>
                </a:solidFill>
                <a:latin typeface="Arial" panose="020B0604020202020204" pitchFamily="34" charset="0"/>
                <a:cs typeface="Arial" panose="020B0604020202020204" pitchFamily="34" charset="0"/>
              </a:defRPr>
            </a:lvl1pPr>
          </a:lstStyle>
          <a:p>
            <a:pPr>
              <a:defRPr/>
            </a:pPr>
            <a:fld id="{1AF95084-0C59-48C6-AF2A-5E12A39AC9FF}" type="slidenum">
              <a:rPr lang="en-US" altLang="en-US" smtClean="0"/>
              <a:pPr>
                <a:defRPr/>
              </a:pPr>
              <a:t>‹#›</a:t>
            </a:fld>
            <a:endParaRPr lang="en-US" altLang="en-US" dirty="0"/>
          </a:p>
        </p:txBody>
      </p:sp>
      <p:pic>
        <p:nvPicPr>
          <p:cNvPr id="6" name="Graphic 5">
            <a:extLst>
              <a:ext uri="{FF2B5EF4-FFF2-40B4-BE49-F238E27FC236}">
                <a16:creationId xmlns:a16="http://schemas.microsoft.com/office/drawing/2014/main" id="{DE01B09F-33D0-49BC-BE4E-92D7EE3CBD93}"/>
              </a:ext>
            </a:extLst>
          </p:cNvPr>
          <p:cNvPicPr>
            <a:picLocks noChangeAspect="1"/>
          </p:cNvPicPr>
          <p:nvPr userDrawn="1"/>
        </p:nvPicPr>
        <p:blipFill>
          <a:blip r:embed="rId34">
            <a:extLst>
              <a:ext uri="{96DAC541-7B7A-43D3-8B79-37D633B846F1}">
                <asvg:svgBlip xmlns:asvg="http://schemas.microsoft.com/office/drawing/2016/SVG/main" r:embed="rId35"/>
              </a:ext>
            </a:extLst>
          </a:blip>
          <a:stretch>
            <a:fillRect/>
          </a:stretch>
        </p:blipFill>
        <p:spPr>
          <a:xfrm>
            <a:off x="8027134" y="6208303"/>
            <a:ext cx="903617" cy="384146"/>
          </a:xfrm>
          <a:prstGeom prst="rect">
            <a:avLst/>
          </a:prstGeom>
        </p:spPr>
      </p:pic>
      <p:grpSp>
        <p:nvGrpSpPr>
          <p:cNvPr id="18" name="Group 17">
            <a:extLst>
              <a:ext uri="{FF2B5EF4-FFF2-40B4-BE49-F238E27FC236}">
                <a16:creationId xmlns:a16="http://schemas.microsoft.com/office/drawing/2014/main" id="{70EA40C9-6467-4567-A1B3-813DDED0E4E1}"/>
              </a:ext>
            </a:extLst>
          </p:cNvPr>
          <p:cNvGrpSpPr/>
          <p:nvPr userDrawn="1"/>
        </p:nvGrpSpPr>
        <p:grpSpPr>
          <a:xfrm>
            <a:off x="475445" y="6389988"/>
            <a:ext cx="7477064" cy="320589"/>
            <a:chOff x="633926" y="6400556"/>
            <a:chExt cx="9969419" cy="320589"/>
          </a:xfrm>
        </p:grpSpPr>
        <p:cxnSp>
          <p:nvCxnSpPr>
            <p:cNvPr id="19" name="Straight Connector 18">
              <a:extLst>
                <a:ext uri="{FF2B5EF4-FFF2-40B4-BE49-F238E27FC236}">
                  <a16:creationId xmlns:a16="http://schemas.microsoft.com/office/drawing/2014/main" id="{3E564BF9-CB11-49B5-B686-07817132915A}"/>
                </a:ext>
              </a:extLst>
            </p:cNvPr>
            <p:cNvCxnSpPr>
              <a:cxnSpLocks/>
            </p:cNvCxnSpPr>
            <p:nvPr userDrawn="1"/>
          </p:nvCxnSpPr>
          <p:spPr>
            <a:xfrm flipH="1">
              <a:off x="914400" y="6400782"/>
              <a:ext cx="9688945" cy="0"/>
            </a:xfrm>
            <a:prstGeom prst="line">
              <a:avLst/>
            </a:prstGeom>
            <a:ln w="3175">
              <a:solidFill>
                <a:srgbClr val="C7CED3"/>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D77D2C34-9E07-443A-A9FA-38AAD40F7EB6}"/>
                </a:ext>
              </a:extLst>
            </p:cNvPr>
            <p:cNvCxnSpPr>
              <a:cxnSpLocks/>
            </p:cNvCxnSpPr>
            <p:nvPr userDrawn="1"/>
          </p:nvCxnSpPr>
          <p:spPr>
            <a:xfrm flipH="1">
              <a:off x="633926" y="6400556"/>
              <a:ext cx="283740" cy="320589"/>
            </a:xfrm>
            <a:prstGeom prst="line">
              <a:avLst/>
            </a:prstGeom>
            <a:ln w="3175">
              <a:solidFill>
                <a:srgbClr val="C7CED3"/>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22131886"/>
      </p:ext>
    </p:extLst>
  </p:cSld>
  <p:clrMap bg1="lt1" tx1="dk1" bg2="lt2" tx2="dk2" accent1="accent1" accent2="accent2" accent3="accent3" accent4="accent4" accent5="accent5" accent6="accent6" hlink="hlink" folHlink="folHlink"/>
  <p:sldLayoutIdLst>
    <p:sldLayoutId id="2147483691" r:id="rId1"/>
    <p:sldLayoutId id="2147483693" r:id="rId2"/>
    <p:sldLayoutId id="2147483697" r:id="rId3"/>
    <p:sldLayoutId id="2147483698" r:id="rId4"/>
    <p:sldLayoutId id="2147483710" r:id="rId5"/>
    <p:sldLayoutId id="2147483708" r:id="rId6"/>
    <p:sldLayoutId id="2147483709" r:id="rId7"/>
    <p:sldLayoutId id="2147483712" r:id="rId8"/>
    <p:sldLayoutId id="2147483676" r:id="rId9"/>
    <p:sldLayoutId id="2147483680" r:id="rId10"/>
    <p:sldLayoutId id="2147483684" r:id="rId11"/>
    <p:sldLayoutId id="2147483702" r:id="rId12"/>
    <p:sldLayoutId id="2147483694" r:id="rId13"/>
    <p:sldLayoutId id="2147483711" r:id="rId14"/>
    <p:sldLayoutId id="2147483673" r:id="rId15"/>
    <p:sldLayoutId id="2147483703" r:id="rId16"/>
    <p:sldLayoutId id="2147483677" r:id="rId17"/>
    <p:sldLayoutId id="2147483704" r:id="rId18"/>
    <p:sldLayoutId id="2147483685" r:id="rId19"/>
    <p:sldLayoutId id="2147483705" r:id="rId20"/>
    <p:sldLayoutId id="2147483696" r:id="rId21"/>
    <p:sldLayoutId id="2147483707" r:id="rId22"/>
    <p:sldLayoutId id="2147483717" r:id="rId23"/>
    <p:sldLayoutId id="2147483714" r:id="rId24"/>
    <p:sldLayoutId id="2147483715" r:id="rId25"/>
    <p:sldLayoutId id="2147483716" r:id="rId26"/>
    <p:sldLayoutId id="2147483713" r:id="rId27"/>
    <p:sldLayoutId id="2147483675" r:id="rId28"/>
    <p:sldLayoutId id="2147483701" r:id="rId29"/>
    <p:sldLayoutId id="2147483759" r:id="rId30"/>
    <p:sldLayoutId id="2147483760" r:id="rId31"/>
    <p:sldLayoutId id="2147483761" r:id="rId3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rtl="0" eaLnBrk="1" fontAlgn="base" hangingPunct="1">
        <a:spcBef>
          <a:spcPct val="0"/>
        </a:spcBef>
        <a:spcAft>
          <a:spcPct val="0"/>
        </a:spcAft>
        <a:defRPr lang="en-US" sz="2700" b="1" kern="1200" spc="-100">
          <a:solidFill>
            <a:srgbClr val="047BC1"/>
          </a:solidFill>
          <a:latin typeface="Calibri"/>
          <a:ea typeface="MS PGothic" pitchFamily="34" charset="-128"/>
          <a:cs typeface="+mj-cs"/>
        </a:defRPr>
      </a:lvl1pPr>
      <a:lvl2pPr algn="ctr" rtl="0" eaLnBrk="1" fontAlgn="base" hangingPunct="1">
        <a:spcBef>
          <a:spcPct val="0"/>
        </a:spcBef>
        <a:spcAft>
          <a:spcPct val="0"/>
        </a:spcAft>
        <a:defRPr sz="3600" b="1">
          <a:solidFill>
            <a:srgbClr val="047BC1"/>
          </a:solidFill>
          <a:latin typeface="Calibri" pitchFamily="34" charset="0"/>
          <a:ea typeface="MS PGothic" pitchFamily="34" charset="-128"/>
        </a:defRPr>
      </a:lvl2pPr>
      <a:lvl3pPr algn="ctr" rtl="0" eaLnBrk="1" fontAlgn="base" hangingPunct="1">
        <a:spcBef>
          <a:spcPct val="0"/>
        </a:spcBef>
        <a:spcAft>
          <a:spcPct val="0"/>
        </a:spcAft>
        <a:defRPr sz="3600" b="1">
          <a:solidFill>
            <a:srgbClr val="047BC1"/>
          </a:solidFill>
          <a:latin typeface="Calibri" pitchFamily="34" charset="0"/>
          <a:ea typeface="MS PGothic" pitchFamily="34" charset="-128"/>
        </a:defRPr>
      </a:lvl3pPr>
      <a:lvl4pPr algn="ctr" rtl="0" eaLnBrk="1" fontAlgn="base" hangingPunct="1">
        <a:spcBef>
          <a:spcPct val="0"/>
        </a:spcBef>
        <a:spcAft>
          <a:spcPct val="0"/>
        </a:spcAft>
        <a:defRPr sz="3600" b="1">
          <a:solidFill>
            <a:srgbClr val="047BC1"/>
          </a:solidFill>
          <a:latin typeface="Calibri" pitchFamily="34" charset="0"/>
          <a:ea typeface="MS PGothic" pitchFamily="34" charset="-128"/>
        </a:defRPr>
      </a:lvl4pPr>
      <a:lvl5pPr algn="ctr" rtl="0" eaLnBrk="1" fontAlgn="base" hangingPunct="1">
        <a:spcBef>
          <a:spcPct val="0"/>
        </a:spcBef>
        <a:spcAft>
          <a:spcPct val="0"/>
        </a:spcAft>
        <a:defRPr sz="3600" b="1">
          <a:solidFill>
            <a:srgbClr val="047BC1"/>
          </a:solidFill>
          <a:latin typeface="Calibri" pitchFamily="34" charset="0"/>
          <a:ea typeface="MS PGothic" pitchFamily="34" charset="-128"/>
        </a:defRPr>
      </a:lvl5pPr>
      <a:lvl6pPr marL="457189" algn="ctr" rtl="0" eaLnBrk="1" fontAlgn="base" hangingPunct="1">
        <a:spcBef>
          <a:spcPct val="0"/>
        </a:spcBef>
        <a:spcAft>
          <a:spcPct val="0"/>
        </a:spcAft>
        <a:defRPr sz="3600" b="1">
          <a:solidFill>
            <a:srgbClr val="047BC1"/>
          </a:solidFill>
          <a:latin typeface="Calibri" pitchFamily="34" charset="0"/>
          <a:ea typeface="MS PGothic" pitchFamily="34" charset="-128"/>
        </a:defRPr>
      </a:lvl6pPr>
      <a:lvl7pPr marL="914378" algn="ctr" rtl="0" eaLnBrk="1" fontAlgn="base" hangingPunct="1">
        <a:spcBef>
          <a:spcPct val="0"/>
        </a:spcBef>
        <a:spcAft>
          <a:spcPct val="0"/>
        </a:spcAft>
        <a:defRPr sz="3600" b="1">
          <a:solidFill>
            <a:srgbClr val="047BC1"/>
          </a:solidFill>
          <a:latin typeface="Calibri" pitchFamily="34" charset="0"/>
          <a:ea typeface="MS PGothic" pitchFamily="34" charset="-128"/>
        </a:defRPr>
      </a:lvl7pPr>
      <a:lvl8pPr marL="1371566" algn="ctr" rtl="0" eaLnBrk="1" fontAlgn="base" hangingPunct="1">
        <a:spcBef>
          <a:spcPct val="0"/>
        </a:spcBef>
        <a:spcAft>
          <a:spcPct val="0"/>
        </a:spcAft>
        <a:defRPr sz="3600" b="1">
          <a:solidFill>
            <a:srgbClr val="047BC1"/>
          </a:solidFill>
          <a:latin typeface="Calibri" pitchFamily="34" charset="0"/>
          <a:ea typeface="MS PGothic" pitchFamily="34" charset="-128"/>
        </a:defRPr>
      </a:lvl8pPr>
      <a:lvl9pPr marL="1828754" algn="ctr" rtl="0" eaLnBrk="1" fontAlgn="base" hangingPunct="1">
        <a:spcBef>
          <a:spcPct val="0"/>
        </a:spcBef>
        <a:spcAft>
          <a:spcPct val="0"/>
        </a:spcAft>
        <a:defRPr sz="3600" b="1">
          <a:solidFill>
            <a:srgbClr val="047BC1"/>
          </a:solidFill>
          <a:latin typeface="Calibri" pitchFamily="34" charset="0"/>
          <a:ea typeface="MS PGothic" pitchFamily="34" charset="-128"/>
        </a:defRPr>
      </a:lvl9pPr>
    </p:titleStyle>
    <p:bodyStyle>
      <a:lvl1pPr marL="288918" indent="-288918" algn="l" rtl="0" eaLnBrk="1" fontAlgn="base" hangingPunct="1">
        <a:spcBef>
          <a:spcPct val="20000"/>
        </a:spcBef>
        <a:spcAft>
          <a:spcPct val="0"/>
        </a:spcAft>
        <a:buSzPct val="80000"/>
        <a:buBlip>
          <a:blip r:embed="rId36"/>
        </a:buBlip>
        <a:defRPr sz="1800" kern="1200">
          <a:solidFill>
            <a:srgbClr val="060A51"/>
          </a:solidFill>
          <a:latin typeface="+mn-lt"/>
          <a:ea typeface="+mn-ea"/>
          <a:cs typeface="+mn-cs"/>
        </a:defRPr>
      </a:lvl1pPr>
      <a:lvl2pPr marL="576248" indent="-228594" algn="l" rtl="0" eaLnBrk="1" fontAlgn="base" hangingPunct="1">
        <a:spcBef>
          <a:spcPct val="20000"/>
        </a:spcBef>
        <a:spcAft>
          <a:spcPct val="0"/>
        </a:spcAft>
        <a:buSzPct val="80000"/>
        <a:buBlip>
          <a:blip r:embed="rId36"/>
        </a:buBlip>
        <a:defRPr sz="1500" kern="1200">
          <a:solidFill>
            <a:srgbClr val="060A51"/>
          </a:solidFill>
          <a:latin typeface="+mn-lt"/>
          <a:ea typeface="+mn-ea"/>
          <a:cs typeface="+mn-cs"/>
        </a:defRPr>
      </a:lvl2pPr>
      <a:lvl3pPr marL="854054" indent="-228594" algn="l" rtl="0" eaLnBrk="1" fontAlgn="base" hangingPunct="1">
        <a:spcBef>
          <a:spcPct val="20000"/>
        </a:spcBef>
        <a:spcAft>
          <a:spcPct val="0"/>
        </a:spcAft>
        <a:buSzPct val="80000"/>
        <a:buBlip>
          <a:blip r:embed="rId36"/>
        </a:buBlip>
        <a:defRPr sz="1200" kern="1200">
          <a:solidFill>
            <a:srgbClr val="060A51"/>
          </a:solidFill>
          <a:latin typeface="+mn-lt"/>
          <a:ea typeface="+mn-ea"/>
          <a:cs typeface="+mn-cs"/>
        </a:defRPr>
      </a:lvl3pPr>
      <a:lvl4pPr marL="1142972" indent="-228594" algn="l" rtl="0" eaLnBrk="1" fontAlgn="base" hangingPunct="1">
        <a:spcBef>
          <a:spcPct val="20000"/>
        </a:spcBef>
        <a:spcAft>
          <a:spcPct val="0"/>
        </a:spcAft>
        <a:buSzPct val="80000"/>
        <a:buBlip>
          <a:blip r:embed="rId36"/>
        </a:buBlip>
        <a:defRPr sz="900" kern="1200">
          <a:solidFill>
            <a:srgbClr val="060A51"/>
          </a:solidFill>
          <a:latin typeface="+mn-lt"/>
          <a:ea typeface="+mn-ea"/>
          <a:cs typeface="+mn-cs"/>
        </a:defRPr>
      </a:lvl4pPr>
      <a:lvl5pPr marL="1371566" indent="-228594" algn="l" rtl="0" eaLnBrk="1" fontAlgn="base" hangingPunct="1">
        <a:spcBef>
          <a:spcPct val="20000"/>
        </a:spcBef>
        <a:spcAft>
          <a:spcPct val="0"/>
        </a:spcAft>
        <a:buSzPct val="80000"/>
        <a:buBlip>
          <a:blip r:embed="rId36"/>
        </a:buBlip>
        <a:defRPr sz="1200" kern="1200">
          <a:solidFill>
            <a:srgbClr val="060A5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userDrawn="1">
          <p15:clr>
            <a:srgbClr val="F26B43"/>
          </p15:clr>
        </p15:guide>
        <p15:guide id="2" pos="5760" userDrawn="1">
          <p15:clr>
            <a:srgbClr val="F26B43"/>
          </p15:clr>
        </p15:guide>
        <p15:guide id="3" pos="259" userDrawn="1">
          <p15:clr>
            <a:srgbClr val="F26B43"/>
          </p15:clr>
        </p15:guide>
        <p15:guide id="4" pos="2664" userDrawn="1">
          <p15:clr>
            <a:srgbClr val="F26B43"/>
          </p15:clr>
        </p15:guide>
        <p15:guide id="5" pos="3096" userDrawn="1">
          <p15:clr>
            <a:srgbClr val="F26B43"/>
          </p15:clr>
        </p15:guide>
        <p15:guide id="6" pos="5501" userDrawn="1">
          <p15:clr>
            <a:srgbClr val="F26B43"/>
          </p15:clr>
        </p15:guide>
        <p15:guide id="7" orient="horz" userDrawn="1">
          <p15:clr>
            <a:srgbClr val="F26B43"/>
          </p15:clr>
        </p15:guide>
        <p15:guide id="8" orient="horz" pos="4320" userDrawn="1">
          <p15:clr>
            <a:srgbClr val="F26B43"/>
          </p15:clr>
        </p15:guide>
        <p15:guide id="9" orient="horz" pos="345" userDrawn="1">
          <p15:clr>
            <a:srgbClr val="F26B43"/>
          </p15:clr>
        </p15:guide>
        <p15:guide id="10" orient="horz" pos="1872" userDrawn="1">
          <p15:clr>
            <a:srgbClr val="F26B43"/>
          </p15:clr>
        </p15:guide>
        <p15:guide id="11" orient="horz" pos="2448" userDrawn="1">
          <p15:clr>
            <a:srgbClr val="F26B43"/>
          </p15:clr>
        </p15:guide>
        <p15:guide id="12" orient="horz" pos="394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2672" y="162232"/>
            <a:ext cx="8256761" cy="1047136"/>
          </a:xfrm>
          <a:prstGeom prst="rect">
            <a:avLst/>
          </a:prstGeom>
        </p:spPr>
        <p:txBody>
          <a:bodyPr vert="horz" lIns="91440" tIns="45720" rIns="91440" bIns="45720" rtlCol="0" anchor="ctr">
            <a:normAutofit/>
          </a:bodyPr>
          <a:lstStyle/>
          <a:p>
            <a:r>
              <a:rPr lang="en-US" dirty="0"/>
              <a:t>Click to edit Master</a:t>
            </a:r>
          </a:p>
        </p:txBody>
      </p:sp>
      <p:sp>
        <p:nvSpPr>
          <p:cNvPr id="3" name="Text Placeholder 2"/>
          <p:cNvSpPr>
            <a:spLocks noGrp="1"/>
          </p:cNvSpPr>
          <p:nvPr>
            <p:ph type="body" idx="1"/>
          </p:nvPr>
        </p:nvSpPr>
        <p:spPr>
          <a:xfrm>
            <a:off x="452672" y="1408471"/>
            <a:ext cx="8256761" cy="476849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867905" y="6356351"/>
            <a:ext cx="7392815" cy="365125"/>
          </a:xfrm>
          <a:prstGeom prst="rect">
            <a:avLst/>
          </a:prstGeom>
        </p:spPr>
        <p:txBody>
          <a:bodyPr vert="horz" lIns="91440" tIns="45720" rIns="91440" bIns="45720" rtlCol="0" anchor="ctr"/>
          <a:lstStyle>
            <a:lvl1pPr algn="l">
              <a:defRPr sz="800">
                <a:solidFill>
                  <a:schemeClr val="tx1">
                    <a:lumMod val="50000"/>
                    <a:lumOff val="50000"/>
                  </a:schemeClr>
                </a:solidFill>
                <a:latin typeface="Verdana" charset="0"/>
                <a:ea typeface="Verdana" charset="0"/>
                <a:cs typeface="Verdana" charset="0"/>
              </a:defRPr>
            </a:lvl1pPr>
          </a:lstStyle>
          <a:p>
            <a:endParaRPr lang="en-US" dirty="0"/>
          </a:p>
        </p:txBody>
      </p:sp>
      <p:sp>
        <p:nvSpPr>
          <p:cNvPr id="6" name="Slide Number Placeholder 5"/>
          <p:cNvSpPr>
            <a:spLocks noGrp="1"/>
          </p:cNvSpPr>
          <p:nvPr>
            <p:ph type="sldNum" sz="quarter" idx="4"/>
          </p:nvPr>
        </p:nvSpPr>
        <p:spPr>
          <a:xfrm>
            <a:off x="8260720" y="6356351"/>
            <a:ext cx="448713" cy="365125"/>
          </a:xfrm>
          <a:prstGeom prst="rect">
            <a:avLst/>
          </a:prstGeom>
        </p:spPr>
        <p:txBody>
          <a:bodyPr vert="horz" lIns="91440" tIns="45720" rIns="91440" bIns="45720" rtlCol="0" anchor="ctr"/>
          <a:lstStyle>
            <a:lvl1pPr algn="r">
              <a:defRPr sz="1200">
                <a:solidFill>
                  <a:schemeClr val="tx1">
                    <a:lumMod val="50000"/>
                    <a:lumOff val="50000"/>
                  </a:schemeClr>
                </a:solidFill>
                <a:latin typeface="Verdana" charset="0"/>
                <a:ea typeface="Verdana" charset="0"/>
                <a:cs typeface="Verdana" charset="0"/>
              </a:defRPr>
            </a:lvl1pPr>
          </a:lstStyle>
          <a:p>
            <a:fld id="{7D3001DD-19C0-9A4C-AB02-0A92D46D91C4}" type="slidenum">
              <a:rPr lang="en-US" smtClean="0"/>
              <a:pPr/>
              <a:t>‹#›</a:t>
            </a:fld>
            <a:endParaRPr lang="en-US" dirty="0"/>
          </a:p>
        </p:txBody>
      </p:sp>
    </p:spTree>
    <p:extLst>
      <p:ext uri="{BB962C8B-B14F-4D97-AF65-F5344CB8AC3E}">
        <p14:creationId xmlns:p14="http://schemas.microsoft.com/office/powerpoint/2010/main" val="406419491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Lst>
  <p:hf hdr="0"/>
  <p:txStyles>
    <p:titleStyle>
      <a:lvl1pPr algn="l" defTabSz="685766" rtl="0" eaLnBrk="1" latinLnBrk="0" hangingPunct="1">
        <a:lnSpc>
          <a:spcPct val="90000"/>
        </a:lnSpc>
        <a:spcBef>
          <a:spcPct val="0"/>
        </a:spcBef>
        <a:buNone/>
        <a:defRPr sz="2000" b="0" i="0" kern="1200">
          <a:solidFill>
            <a:schemeClr val="tx1"/>
          </a:solidFill>
          <a:latin typeface="Verdana" charset="0"/>
          <a:ea typeface="Verdana" charset="0"/>
          <a:cs typeface="Verdana" charset="0"/>
        </a:defRPr>
      </a:lvl1pPr>
    </p:titleStyle>
    <p:bodyStyle>
      <a:lvl1pPr marL="171442" indent="-171442" algn="l" defTabSz="685766" rtl="0" eaLnBrk="1" latinLnBrk="0" hangingPunct="1">
        <a:lnSpc>
          <a:spcPct val="90000"/>
        </a:lnSpc>
        <a:spcBef>
          <a:spcPts val="751"/>
        </a:spcBef>
        <a:buFont typeface="Arial" panose="020B0604020202020204" pitchFamily="34" charset="0"/>
        <a:buChar char="•"/>
        <a:defRPr sz="1600" b="0" i="0" kern="1200">
          <a:solidFill>
            <a:schemeClr val="tx1"/>
          </a:solidFill>
          <a:latin typeface="Verdana" charset="0"/>
          <a:ea typeface="Verdana" charset="0"/>
          <a:cs typeface="Verdana" charset="0"/>
        </a:defRPr>
      </a:lvl1pPr>
      <a:lvl2pPr marL="514326" indent="-171442" algn="l" defTabSz="685766" rtl="0" eaLnBrk="1" latinLnBrk="0" hangingPunct="1">
        <a:lnSpc>
          <a:spcPct val="90000"/>
        </a:lnSpc>
        <a:spcBef>
          <a:spcPts val="375"/>
        </a:spcBef>
        <a:buFont typeface=".AppleSystemUIFont" charset="-120"/>
        <a:buChar char="–"/>
        <a:defRPr sz="1600" b="0" i="0" kern="1200">
          <a:solidFill>
            <a:schemeClr val="tx1"/>
          </a:solidFill>
          <a:latin typeface="Verdana" charset="0"/>
          <a:ea typeface="Verdana" charset="0"/>
          <a:cs typeface="Verdana" charset="0"/>
        </a:defRPr>
      </a:lvl2pPr>
      <a:lvl3pPr marL="857208" indent="-171442" algn="l" defTabSz="685766" rtl="0" eaLnBrk="1" latinLnBrk="0" hangingPunct="1">
        <a:lnSpc>
          <a:spcPct val="90000"/>
        </a:lnSpc>
        <a:spcBef>
          <a:spcPts val="375"/>
        </a:spcBef>
        <a:buFont typeface="Arial" panose="020B0604020202020204" pitchFamily="34" charset="0"/>
        <a:buChar char="•"/>
        <a:defRPr sz="1400" b="0" i="0" kern="1200">
          <a:solidFill>
            <a:schemeClr val="tx1"/>
          </a:solidFill>
          <a:latin typeface="Verdana" charset="0"/>
          <a:ea typeface="Verdana" charset="0"/>
          <a:cs typeface="Verdana" charset="0"/>
        </a:defRPr>
      </a:lvl3pPr>
      <a:lvl4pPr marL="1200091" indent="-171442" algn="l" defTabSz="685766" rtl="0" eaLnBrk="1" latinLnBrk="0" hangingPunct="1">
        <a:lnSpc>
          <a:spcPct val="90000"/>
        </a:lnSpc>
        <a:spcBef>
          <a:spcPts val="375"/>
        </a:spcBef>
        <a:buFont typeface="Arial" panose="020B0604020202020204" pitchFamily="34" charset="0"/>
        <a:buChar char="•"/>
        <a:defRPr sz="1200" b="0" i="0" kern="1200">
          <a:solidFill>
            <a:schemeClr val="tx1"/>
          </a:solidFill>
          <a:latin typeface="Verdana" charset="0"/>
          <a:ea typeface="Verdana" charset="0"/>
          <a:cs typeface="Verdana" charset="0"/>
        </a:defRPr>
      </a:lvl4pPr>
      <a:lvl5pPr marL="1542973" indent="-171442" algn="l" defTabSz="685766" rtl="0" eaLnBrk="1" latinLnBrk="0" hangingPunct="1">
        <a:lnSpc>
          <a:spcPct val="90000"/>
        </a:lnSpc>
        <a:spcBef>
          <a:spcPts val="375"/>
        </a:spcBef>
        <a:buFont typeface="Arial" panose="020B0604020202020204" pitchFamily="34" charset="0"/>
        <a:buChar char="•"/>
        <a:defRPr sz="1000" b="0" i="0" kern="1200">
          <a:solidFill>
            <a:schemeClr val="tx1"/>
          </a:solidFill>
          <a:latin typeface="Verdana" charset="0"/>
          <a:ea typeface="Verdana" charset="0"/>
          <a:cs typeface="Verdana" charset="0"/>
        </a:defRPr>
      </a:lvl5pPr>
      <a:lvl6pPr marL="1885857"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506"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p:bodyStyle>
    <p:otherStyle>
      <a:defPPr>
        <a:defRPr lang="en-US"/>
      </a:defPPr>
      <a:lvl1pPr marL="0" algn="l" defTabSz="685766" rtl="0" eaLnBrk="1" latinLnBrk="0" hangingPunct="1">
        <a:defRPr sz="1351" kern="1200">
          <a:solidFill>
            <a:schemeClr val="tx1"/>
          </a:solidFill>
          <a:latin typeface="+mn-lt"/>
          <a:ea typeface="+mn-ea"/>
          <a:cs typeface="+mn-cs"/>
        </a:defRPr>
      </a:lvl1pPr>
      <a:lvl2pPr marL="342882" algn="l" defTabSz="685766" rtl="0" eaLnBrk="1" latinLnBrk="0" hangingPunct="1">
        <a:defRPr sz="1351" kern="1200">
          <a:solidFill>
            <a:schemeClr val="tx1"/>
          </a:solidFill>
          <a:latin typeface="+mn-lt"/>
          <a:ea typeface="+mn-ea"/>
          <a:cs typeface="+mn-cs"/>
        </a:defRPr>
      </a:lvl2pPr>
      <a:lvl3pPr marL="685766" algn="l" defTabSz="685766" rtl="0" eaLnBrk="1" latinLnBrk="0" hangingPunct="1">
        <a:defRPr sz="1351" kern="1200">
          <a:solidFill>
            <a:schemeClr val="tx1"/>
          </a:solidFill>
          <a:latin typeface="+mn-lt"/>
          <a:ea typeface="+mn-ea"/>
          <a:cs typeface="+mn-cs"/>
        </a:defRPr>
      </a:lvl3pPr>
      <a:lvl4pPr marL="1028649" algn="l" defTabSz="685766" rtl="0" eaLnBrk="1" latinLnBrk="0" hangingPunct="1">
        <a:defRPr sz="1351" kern="1200">
          <a:solidFill>
            <a:schemeClr val="tx1"/>
          </a:solidFill>
          <a:latin typeface="+mn-lt"/>
          <a:ea typeface="+mn-ea"/>
          <a:cs typeface="+mn-cs"/>
        </a:defRPr>
      </a:lvl4pPr>
      <a:lvl5pPr marL="1371532" algn="l" defTabSz="685766" rtl="0" eaLnBrk="1" latinLnBrk="0" hangingPunct="1">
        <a:defRPr sz="1351" kern="1200">
          <a:solidFill>
            <a:schemeClr val="tx1"/>
          </a:solidFill>
          <a:latin typeface="+mn-lt"/>
          <a:ea typeface="+mn-ea"/>
          <a:cs typeface="+mn-cs"/>
        </a:defRPr>
      </a:lvl5pPr>
      <a:lvl6pPr marL="1714414" algn="l" defTabSz="685766" rtl="0" eaLnBrk="1" latinLnBrk="0" hangingPunct="1">
        <a:defRPr sz="1351" kern="1200">
          <a:solidFill>
            <a:schemeClr val="tx1"/>
          </a:solidFill>
          <a:latin typeface="+mn-lt"/>
          <a:ea typeface="+mn-ea"/>
          <a:cs typeface="+mn-cs"/>
        </a:defRPr>
      </a:lvl6pPr>
      <a:lvl7pPr marL="2057298" algn="l" defTabSz="685766" rtl="0" eaLnBrk="1" latinLnBrk="0" hangingPunct="1">
        <a:defRPr sz="1351" kern="1200">
          <a:solidFill>
            <a:schemeClr val="tx1"/>
          </a:solidFill>
          <a:latin typeface="+mn-lt"/>
          <a:ea typeface="+mn-ea"/>
          <a:cs typeface="+mn-cs"/>
        </a:defRPr>
      </a:lvl7pPr>
      <a:lvl8pPr marL="2400180" algn="l" defTabSz="685766" rtl="0" eaLnBrk="1" latinLnBrk="0" hangingPunct="1">
        <a:defRPr sz="1351" kern="1200">
          <a:solidFill>
            <a:schemeClr val="tx1"/>
          </a:solidFill>
          <a:latin typeface="+mn-lt"/>
          <a:ea typeface="+mn-ea"/>
          <a:cs typeface="+mn-cs"/>
        </a:defRPr>
      </a:lvl8pPr>
      <a:lvl9pPr marL="2743062" algn="l" defTabSz="685766" rtl="0" eaLnBrk="1" latinLnBrk="0" hangingPunct="1">
        <a:defRPr sz="135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3" name="Footer Placeholder 4"/>
          <p:cNvSpPr>
            <a:spLocks noGrp="1"/>
          </p:cNvSpPr>
          <p:nvPr>
            <p:ph type="ftr" sz="quarter" idx="3"/>
          </p:nvPr>
        </p:nvSpPr>
        <p:spPr>
          <a:xfrm>
            <a:off x="726416" y="6448273"/>
            <a:ext cx="3657600" cy="256545"/>
          </a:xfrm>
          <a:prstGeom prst="rect">
            <a:avLst/>
          </a:prstGeom>
        </p:spPr>
        <p:txBody>
          <a:bodyPr lIns="0"/>
          <a:lstStyle>
            <a:lvl1pPr algn="l">
              <a:defRPr sz="750">
                <a:solidFill>
                  <a:schemeClr val="bg1">
                    <a:lumMod val="50000"/>
                  </a:schemeClr>
                </a:solidFill>
                <a:latin typeface="Arial" panose="020B0604020202020204" pitchFamily="34" charset="0"/>
                <a:cs typeface="Arial" panose="020B0604020202020204" pitchFamily="34" charset="0"/>
              </a:defRPr>
            </a:lvl1pPr>
          </a:lstStyle>
          <a:p>
            <a:pPr>
              <a:defRPr/>
            </a:pPr>
            <a:r>
              <a:rPr lang="en-US" altLang="en-US" dirty="0"/>
              <a:t>© 2022 Quorum Software. All Rights Reserved.</a:t>
            </a:r>
          </a:p>
        </p:txBody>
      </p:sp>
      <p:sp>
        <p:nvSpPr>
          <p:cNvPr id="24" name="Slide Number Placeholder 5"/>
          <p:cNvSpPr>
            <a:spLocks noGrp="1"/>
          </p:cNvSpPr>
          <p:nvPr>
            <p:ph type="sldNum" sz="quarter" idx="4"/>
          </p:nvPr>
        </p:nvSpPr>
        <p:spPr>
          <a:xfrm>
            <a:off x="180563" y="6448273"/>
            <a:ext cx="294882" cy="256545"/>
          </a:xfrm>
          <a:prstGeom prst="rect">
            <a:avLst/>
          </a:prstGeom>
        </p:spPr>
        <p:txBody>
          <a:bodyPr lIns="0" tIns="0" rIns="0" bIns="0" anchor="ctr"/>
          <a:lstStyle>
            <a:lvl1pPr algn="l">
              <a:defRPr sz="1050" b="0">
                <a:solidFill>
                  <a:schemeClr val="bg1">
                    <a:lumMod val="50000"/>
                  </a:schemeClr>
                </a:solidFill>
                <a:latin typeface="Arial" panose="020B0604020202020204" pitchFamily="34" charset="0"/>
                <a:cs typeface="Arial" panose="020B0604020202020204" pitchFamily="34" charset="0"/>
              </a:defRPr>
            </a:lvl1pPr>
          </a:lstStyle>
          <a:p>
            <a:pPr>
              <a:defRPr/>
            </a:pPr>
            <a:fld id="{1AF95084-0C59-48C6-AF2A-5E12A39AC9FF}" type="slidenum">
              <a:rPr lang="en-US" altLang="en-US" smtClean="0"/>
              <a:pPr>
                <a:defRPr/>
              </a:pPr>
              <a:t>‹#›</a:t>
            </a:fld>
            <a:endParaRPr lang="en-US" altLang="en-US" dirty="0"/>
          </a:p>
        </p:txBody>
      </p:sp>
      <p:pic>
        <p:nvPicPr>
          <p:cNvPr id="6" name="Graphic 5">
            <a:extLst>
              <a:ext uri="{FF2B5EF4-FFF2-40B4-BE49-F238E27FC236}">
                <a16:creationId xmlns:a16="http://schemas.microsoft.com/office/drawing/2014/main" id="{DE01B09F-33D0-49BC-BE4E-92D7EE3CBD93}"/>
              </a:ext>
            </a:extLst>
          </p:cNvPr>
          <p:cNvPicPr>
            <a:picLocks noChangeAspect="1"/>
          </p:cNvPicPr>
          <p:nvPr userDrawn="1"/>
        </p:nvPicPr>
        <p:blipFill>
          <a:blip r:embed="rId31">
            <a:extLst>
              <a:ext uri="{96DAC541-7B7A-43D3-8B79-37D633B846F1}">
                <asvg:svgBlip xmlns:asvg="http://schemas.microsoft.com/office/drawing/2016/SVG/main" r:embed="rId32"/>
              </a:ext>
            </a:extLst>
          </a:blip>
          <a:stretch>
            <a:fillRect/>
          </a:stretch>
        </p:blipFill>
        <p:spPr>
          <a:xfrm>
            <a:off x="8027134" y="6208303"/>
            <a:ext cx="903617" cy="384146"/>
          </a:xfrm>
          <a:prstGeom prst="rect">
            <a:avLst/>
          </a:prstGeom>
        </p:spPr>
      </p:pic>
      <p:grpSp>
        <p:nvGrpSpPr>
          <p:cNvPr id="18" name="Group 17">
            <a:extLst>
              <a:ext uri="{FF2B5EF4-FFF2-40B4-BE49-F238E27FC236}">
                <a16:creationId xmlns:a16="http://schemas.microsoft.com/office/drawing/2014/main" id="{70EA40C9-6467-4567-A1B3-813DDED0E4E1}"/>
              </a:ext>
            </a:extLst>
          </p:cNvPr>
          <p:cNvGrpSpPr/>
          <p:nvPr userDrawn="1"/>
        </p:nvGrpSpPr>
        <p:grpSpPr>
          <a:xfrm>
            <a:off x="475445" y="6389988"/>
            <a:ext cx="7477064" cy="320589"/>
            <a:chOff x="633926" y="6400556"/>
            <a:chExt cx="9969419" cy="320589"/>
          </a:xfrm>
        </p:grpSpPr>
        <p:cxnSp>
          <p:nvCxnSpPr>
            <p:cNvPr id="19" name="Straight Connector 18">
              <a:extLst>
                <a:ext uri="{FF2B5EF4-FFF2-40B4-BE49-F238E27FC236}">
                  <a16:creationId xmlns:a16="http://schemas.microsoft.com/office/drawing/2014/main" id="{3E564BF9-CB11-49B5-B686-07817132915A}"/>
                </a:ext>
              </a:extLst>
            </p:cNvPr>
            <p:cNvCxnSpPr>
              <a:cxnSpLocks/>
            </p:cNvCxnSpPr>
            <p:nvPr userDrawn="1"/>
          </p:nvCxnSpPr>
          <p:spPr>
            <a:xfrm flipH="1">
              <a:off x="914400" y="6400782"/>
              <a:ext cx="9688945" cy="0"/>
            </a:xfrm>
            <a:prstGeom prst="line">
              <a:avLst/>
            </a:prstGeom>
            <a:ln w="3175">
              <a:solidFill>
                <a:srgbClr val="C7CED3"/>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D77D2C34-9E07-443A-A9FA-38AAD40F7EB6}"/>
                </a:ext>
              </a:extLst>
            </p:cNvPr>
            <p:cNvCxnSpPr>
              <a:cxnSpLocks/>
            </p:cNvCxnSpPr>
            <p:nvPr userDrawn="1"/>
          </p:nvCxnSpPr>
          <p:spPr>
            <a:xfrm flipH="1">
              <a:off x="633926" y="6400556"/>
              <a:ext cx="283740" cy="320589"/>
            </a:xfrm>
            <a:prstGeom prst="line">
              <a:avLst/>
            </a:prstGeom>
            <a:ln w="3175">
              <a:solidFill>
                <a:srgbClr val="C7CED3"/>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21453430"/>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 id="2147483742" r:id="rId14"/>
    <p:sldLayoutId id="2147483743" r:id="rId15"/>
    <p:sldLayoutId id="2147483744" r:id="rId16"/>
    <p:sldLayoutId id="2147483745" r:id="rId17"/>
    <p:sldLayoutId id="2147483746" r:id="rId18"/>
    <p:sldLayoutId id="2147483747" r:id="rId19"/>
    <p:sldLayoutId id="2147483748" r:id="rId20"/>
    <p:sldLayoutId id="2147483749" r:id="rId21"/>
    <p:sldLayoutId id="2147483750" r:id="rId22"/>
    <p:sldLayoutId id="2147483751" r:id="rId23"/>
    <p:sldLayoutId id="2147483752" r:id="rId24"/>
    <p:sldLayoutId id="2147483753" r:id="rId25"/>
    <p:sldLayoutId id="2147483754" r:id="rId26"/>
    <p:sldLayoutId id="2147483755" r:id="rId27"/>
    <p:sldLayoutId id="2147483756" r:id="rId28"/>
    <p:sldLayoutId id="2147483757" r:id="rId2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rtl="0" eaLnBrk="1" fontAlgn="base" hangingPunct="1">
        <a:spcBef>
          <a:spcPct val="0"/>
        </a:spcBef>
        <a:spcAft>
          <a:spcPct val="0"/>
        </a:spcAft>
        <a:defRPr lang="en-US" sz="2700" b="1" kern="1200" spc="-100">
          <a:solidFill>
            <a:srgbClr val="047BC1"/>
          </a:solidFill>
          <a:latin typeface="Calibri"/>
          <a:ea typeface="MS PGothic" pitchFamily="34" charset="-128"/>
          <a:cs typeface="+mj-cs"/>
        </a:defRPr>
      </a:lvl1pPr>
      <a:lvl2pPr algn="ctr" rtl="0" eaLnBrk="1" fontAlgn="base" hangingPunct="1">
        <a:spcBef>
          <a:spcPct val="0"/>
        </a:spcBef>
        <a:spcAft>
          <a:spcPct val="0"/>
        </a:spcAft>
        <a:defRPr sz="3600" b="1">
          <a:solidFill>
            <a:srgbClr val="047BC1"/>
          </a:solidFill>
          <a:latin typeface="Calibri" pitchFamily="34" charset="0"/>
          <a:ea typeface="MS PGothic" pitchFamily="34" charset="-128"/>
        </a:defRPr>
      </a:lvl2pPr>
      <a:lvl3pPr algn="ctr" rtl="0" eaLnBrk="1" fontAlgn="base" hangingPunct="1">
        <a:spcBef>
          <a:spcPct val="0"/>
        </a:spcBef>
        <a:spcAft>
          <a:spcPct val="0"/>
        </a:spcAft>
        <a:defRPr sz="3600" b="1">
          <a:solidFill>
            <a:srgbClr val="047BC1"/>
          </a:solidFill>
          <a:latin typeface="Calibri" pitchFamily="34" charset="0"/>
          <a:ea typeface="MS PGothic" pitchFamily="34" charset="-128"/>
        </a:defRPr>
      </a:lvl3pPr>
      <a:lvl4pPr algn="ctr" rtl="0" eaLnBrk="1" fontAlgn="base" hangingPunct="1">
        <a:spcBef>
          <a:spcPct val="0"/>
        </a:spcBef>
        <a:spcAft>
          <a:spcPct val="0"/>
        </a:spcAft>
        <a:defRPr sz="3600" b="1">
          <a:solidFill>
            <a:srgbClr val="047BC1"/>
          </a:solidFill>
          <a:latin typeface="Calibri" pitchFamily="34" charset="0"/>
          <a:ea typeface="MS PGothic" pitchFamily="34" charset="-128"/>
        </a:defRPr>
      </a:lvl4pPr>
      <a:lvl5pPr algn="ctr" rtl="0" eaLnBrk="1" fontAlgn="base" hangingPunct="1">
        <a:spcBef>
          <a:spcPct val="0"/>
        </a:spcBef>
        <a:spcAft>
          <a:spcPct val="0"/>
        </a:spcAft>
        <a:defRPr sz="3600" b="1">
          <a:solidFill>
            <a:srgbClr val="047BC1"/>
          </a:solidFill>
          <a:latin typeface="Calibri" pitchFamily="34" charset="0"/>
          <a:ea typeface="MS PGothic" pitchFamily="34" charset="-128"/>
        </a:defRPr>
      </a:lvl5pPr>
      <a:lvl6pPr marL="457189" algn="ctr" rtl="0" eaLnBrk="1" fontAlgn="base" hangingPunct="1">
        <a:spcBef>
          <a:spcPct val="0"/>
        </a:spcBef>
        <a:spcAft>
          <a:spcPct val="0"/>
        </a:spcAft>
        <a:defRPr sz="3600" b="1">
          <a:solidFill>
            <a:srgbClr val="047BC1"/>
          </a:solidFill>
          <a:latin typeface="Calibri" pitchFamily="34" charset="0"/>
          <a:ea typeface="MS PGothic" pitchFamily="34" charset="-128"/>
        </a:defRPr>
      </a:lvl6pPr>
      <a:lvl7pPr marL="914378" algn="ctr" rtl="0" eaLnBrk="1" fontAlgn="base" hangingPunct="1">
        <a:spcBef>
          <a:spcPct val="0"/>
        </a:spcBef>
        <a:spcAft>
          <a:spcPct val="0"/>
        </a:spcAft>
        <a:defRPr sz="3600" b="1">
          <a:solidFill>
            <a:srgbClr val="047BC1"/>
          </a:solidFill>
          <a:latin typeface="Calibri" pitchFamily="34" charset="0"/>
          <a:ea typeface="MS PGothic" pitchFamily="34" charset="-128"/>
        </a:defRPr>
      </a:lvl7pPr>
      <a:lvl8pPr marL="1371566" algn="ctr" rtl="0" eaLnBrk="1" fontAlgn="base" hangingPunct="1">
        <a:spcBef>
          <a:spcPct val="0"/>
        </a:spcBef>
        <a:spcAft>
          <a:spcPct val="0"/>
        </a:spcAft>
        <a:defRPr sz="3600" b="1">
          <a:solidFill>
            <a:srgbClr val="047BC1"/>
          </a:solidFill>
          <a:latin typeface="Calibri" pitchFamily="34" charset="0"/>
          <a:ea typeface="MS PGothic" pitchFamily="34" charset="-128"/>
        </a:defRPr>
      </a:lvl8pPr>
      <a:lvl9pPr marL="1828754" algn="ctr" rtl="0" eaLnBrk="1" fontAlgn="base" hangingPunct="1">
        <a:spcBef>
          <a:spcPct val="0"/>
        </a:spcBef>
        <a:spcAft>
          <a:spcPct val="0"/>
        </a:spcAft>
        <a:defRPr sz="3600" b="1">
          <a:solidFill>
            <a:srgbClr val="047BC1"/>
          </a:solidFill>
          <a:latin typeface="Calibri" pitchFamily="34" charset="0"/>
          <a:ea typeface="MS PGothic" pitchFamily="34" charset="-128"/>
        </a:defRPr>
      </a:lvl9pPr>
    </p:titleStyle>
    <p:bodyStyle>
      <a:lvl1pPr marL="288918" indent="-288918" algn="l" rtl="0" eaLnBrk="1" fontAlgn="base" hangingPunct="1">
        <a:spcBef>
          <a:spcPct val="20000"/>
        </a:spcBef>
        <a:spcAft>
          <a:spcPct val="0"/>
        </a:spcAft>
        <a:buSzPct val="80000"/>
        <a:buBlip>
          <a:blip r:embed="rId33"/>
        </a:buBlip>
        <a:defRPr sz="1800" kern="1200">
          <a:solidFill>
            <a:srgbClr val="060A51"/>
          </a:solidFill>
          <a:latin typeface="+mn-lt"/>
          <a:ea typeface="+mn-ea"/>
          <a:cs typeface="+mn-cs"/>
        </a:defRPr>
      </a:lvl1pPr>
      <a:lvl2pPr marL="576248" indent="-228594" algn="l" rtl="0" eaLnBrk="1" fontAlgn="base" hangingPunct="1">
        <a:spcBef>
          <a:spcPct val="20000"/>
        </a:spcBef>
        <a:spcAft>
          <a:spcPct val="0"/>
        </a:spcAft>
        <a:buSzPct val="80000"/>
        <a:buBlip>
          <a:blip r:embed="rId33"/>
        </a:buBlip>
        <a:defRPr sz="1500" kern="1200">
          <a:solidFill>
            <a:srgbClr val="060A51"/>
          </a:solidFill>
          <a:latin typeface="+mn-lt"/>
          <a:ea typeface="+mn-ea"/>
          <a:cs typeface="+mn-cs"/>
        </a:defRPr>
      </a:lvl2pPr>
      <a:lvl3pPr marL="854054" indent="-228594" algn="l" rtl="0" eaLnBrk="1" fontAlgn="base" hangingPunct="1">
        <a:spcBef>
          <a:spcPct val="20000"/>
        </a:spcBef>
        <a:spcAft>
          <a:spcPct val="0"/>
        </a:spcAft>
        <a:buSzPct val="80000"/>
        <a:buBlip>
          <a:blip r:embed="rId33"/>
        </a:buBlip>
        <a:defRPr sz="1200" kern="1200">
          <a:solidFill>
            <a:srgbClr val="060A51"/>
          </a:solidFill>
          <a:latin typeface="+mn-lt"/>
          <a:ea typeface="+mn-ea"/>
          <a:cs typeface="+mn-cs"/>
        </a:defRPr>
      </a:lvl3pPr>
      <a:lvl4pPr marL="1142972" indent="-228594" algn="l" rtl="0" eaLnBrk="1" fontAlgn="base" hangingPunct="1">
        <a:spcBef>
          <a:spcPct val="20000"/>
        </a:spcBef>
        <a:spcAft>
          <a:spcPct val="0"/>
        </a:spcAft>
        <a:buSzPct val="80000"/>
        <a:buBlip>
          <a:blip r:embed="rId33"/>
        </a:buBlip>
        <a:defRPr sz="900" kern="1200">
          <a:solidFill>
            <a:srgbClr val="060A51"/>
          </a:solidFill>
          <a:latin typeface="+mn-lt"/>
          <a:ea typeface="+mn-ea"/>
          <a:cs typeface="+mn-cs"/>
        </a:defRPr>
      </a:lvl4pPr>
      <a:lvl5pPr marL="1371566" indent="-228594" algn="l" rtl="0" eaLnBrk="1" fontAlgn="base" hangingPunct="1">
        <a:spcBef>
          <a:spcPct val="20000"/>
        </a:spcBef>
        <a:spcAft>
          <a:spcPct val="0"/>
        </a:spcAft>
        <a:buSzPct val="80000"/>
        <a:buBlip>
          <a:blip r:embed="rId33"/>
        </a:buBlip>
        <a:defRPr sz="1200" kern="1200">
          <a:solidFill>
            <a:srgbClr val="060A5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15:clr>
            <a:srgbClr val="F26B43"/>
          </p15:clr>
        </p15:guide>
        <p15:guide id="2" pos="7680">
          <p15:clr>
            <a:srgbClr val="F26B43"/>
          </p15:clr>
        </p15:guide>
        <p15:guide id="3" pos="345">
          <p15:clr>
            <a:srgbClr val="F26B43"/>
          </p15:clr>
        </p15:guide>
        <p15:guide id="4" pos="3552">
          <p15:clr>
            <a:srgbClr val="F26B43"/>
          </p15:clr>
        </p15:guide>
        <p15:guide id="5" pos="4128">
          <p15:clr>
            <a:srgbClr val="F26B43"/>
          </p15:clr>
        </p15:guide>
        <p15:guide id="6" pos="7334">
          <p15:clr>
            <a:srgbClr val="F26B43"/>
          </p15:clr>
        </p15:guide>
        <p15:guide id="7" orient="horz">
          <p15:clr>
            <a:srgbClr val="F26B43"/>
          </p15:clr>
        </p15:guide>
        <p15:guide id="8" orient="horz" pos="4320">
          <p15:clr>
            <a:srgbClr val="F26B43"/>
          </p15:clr>
        </p15:guide>
        <p15:guide id="9" orient="horz" pos="345">
          <p15:clr>
            <a:srgbClr val="F26B43"/>
          </p15:clr>
        </p15:guide>
        <p15:guide id="10" orient="horz" pos="1872">
          <p15:clr>
            <a:srgbClr val="F26B43"/>
          </p15:clr>
        </p15:guide>
        <p15:guide id="11" orient="horz" pos="2448">
          <p15:clr>
            <a:srgbClr val="F26B43"/>
          </p15:clr>
        </p15:guide>
        <p15:guide id="12" orient="horz" pos="394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hyperlink" Target="mailto:dlMyQuorumWeb@energytransfer.com" TargetMode="External"/><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hyperlink" Target="https://quorumcommercialmo.energytransfer.com/"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p:cNvSpPr>
            <a:spLocks noGrp="1"/>
          </p:cNvSpPr>
          <p:nvPr>
            <p:ph type="body" sz="quarter" idx="10"/>
          </p:nvPr>
        </p:nvSpPr>
        <p:spPr>
          <a:xfrm>
            <a:off x="783770" y="3981924"/>
            <a:ext cx="5651319" cy="445432"/>
          </a:xfrm>
        </p:spPr>
        <p:txBody>
          <a:bodyPr/>
          <a:lstStyle/>
          <a:p>
            <a:r>
              <a:rPr lang="en-US" dirty="0"/>
              <a:t>External Shippers, Accountants  and Operators</a:t>
            </a:r>
          </a:p>
        </p:txBody>
      </p:sp>
      <p:sp>
        <p:nvSpPr>
          <p:cNvPr id="17" name="Title 16"/>
          <p:cNvSpPr>
            <a:spLocks noGrp="1"/>
          </p:cNvSpPr>
          <p:nvPr>
            <p:ph type="title"/>
          </p:nvPr>
        </p:nvSpPr>
        <p:spPr>
          <a:xfrm>
            <a:off x="783772" y="3244559"/>
            <a:ext cx="6639713" cy="580676"/>
          </a:xfrm>
        </p:spPr>
        <p:txBody>
          <a:bodyPr/>
          <a:lstStyle/>
          <a:p>
            <a:r>
              <a:rPr lang="en-US" dirty="0"/>
              <a:t>ETConnect - MyQuorum Upgrade Training</a:t>
            </a:r>
          </a:p>
        </p:txBody>
      </p:sp>
      <p:sp>
        <p:nvSpPr>
          <p:cNvPr id="19" name="Text Placeholder 18"/>
          <p:cNvSpPr>
            <a:spLocks noGrp="1"/>
          </p:cNvSpPr>
          <p:nvPr>
            <p:ph type="body" sz="quarter" idx="11"/>
          </p:nvPr>
        </p:nvSpPr>
        <p:spPr/>
        <p:txBody>
          <a:bodyPr/>
          <a:lstStyle/>
          <a:p>
            <a:r>
              <a:rPr lang="en-US" dirty="0"/>
              <a:t>September 21, 2022</a:t>
            </a:r>
          </a:p>
        </p:txBody>
      </p:sp>
    </p:spTree>
    <p:extLst>
      <p:ext uri="{BB962C8B-B14F-4D97-AF65-F5344CB8AC3E}">
        <p14:creationId xmlns:p14="http://schemas.microsoft.com/office/powerpoint/2010/main" val="74542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05"/>
        <p:cNvGrpSpPr/>
        <p:nvPr/>
      </p:nvGrpSpPr>
      <p:grpSpPr>
        <a:xfrm>
          <a:off x="0" y="0"/>
          <a:ext cx="0" cy="0"/>
          <a:chOff x="0" y="0"/>
          <a:chExt cx="0" cy="0"/>
        </a:xfrm>
      </p:grpSpPr>
      <p:sp>
        <p:nvSpPr>
          <p:cNvPr id="708" name="Google Shape;708;p83"/>
          <p:cNvSpPr txBox="1">
            <a:spLocks noGrp="1"/>
          </p:cNvSpPr>
          <p:nvPr>
            <p:ph type="title"/>
          </p:nvPr>
        </p:nvSpPr>
        <p:spPr>
          <a:prstGeom prst="rect">
            <a:avLst/>
          </a:prstGeom>
          <a:noFill/>
          <a:ln>
            <a:noFill/>
          </a:ln>
        </p:spPr>
        <p:txBody>
          <a:bodyPr spcFirstLastPara="1" wrap="square" lIns="91425" tIns="45700" rIns="91425" bIns="45700" anchor="b" anchorCtr="0">
            <a:noAutofit/>
          </a:bodyPr>
          <a:lstStyle/>
          <a:p>
            <a:pPr lvl="0">
              <a:buSzPts val="2400"/>
            </a:pPr>
            <a:r>
              <a:rPr lang="en-US" b="1" dirty="0"/>
              <a:t>MyQuorum Login Details</a:t>
            </a:r>
            <a:endParaRPr b="1" dirty="0"/>
          </a:p>
        </p:txBody>
      </p:sp>
      <p:sp>
        <p:nvSpPr>
          <p:cNvPr id="709" name="Google Shape;709;p83"/>
          <p:cNvSpPr txBox="1">
            <a:spLocks noGrp="1"/>
          </p:cNvSpPr>
          <p:nvPr>
            <p:ph type="sldNum" sz="quarter" idx="4"/>
          </p:nvPr>
        </p:nvSpPr>
        <p:spPr>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700"/>
              <a:buNone/>
            </a:pPr>
            <a:fld id="{00000000-1234-1234-1234-123412341234}" type="slidenum">
              <a:rPr lang="en-US"/>
              <a:t>10</a:t>
            </a:fld>
            <a:endParaRPr dirty="0"/>
          </a:p>
        </p:txBody>
      </p:sp>
      <p:sp>
        <p:nvSpPr>
          <p:cNvPr id="22" name="Google Shape;706;p83">
            <a:extLst>
              <a:ext uri="{FF2B5EF4-FFF2-40B4-BE49-F238E27FC236}">
                <a16:creationId xmlns:a16="http://schemas.microsoft.com/office/drawing/2014/main" id="{F9848B0E-3160-45BF-9AA4-781D29BE9389}"/>
              </a:ext>
            </a:extLst>
          </p:cNvPr>
          <p:cNvSpPr txBox="1"/>
          <p:nvPr/>
        </p:nvSpPr>
        <p:spPr>
          <a:xfrm>
            <a:off x="160246" y="863514"/>
            <a:ext cx="8748861" cy="5458017"/>
          </a:xfrm>
          <a:prstGeom prst="rect">
            <a:avLst/>
          </a:prstGeom>
          <a:noFill/>
          <a:ln>
            <a:noFill/>
          </a:ln>
        </p:spPr>
        <p:txBody>
          <a:bodyPr spcFirstLastPara="1" wrap="square" lIns="91425" tIns="45700" rIns="91425" bIns="45700" anchor="t" anchorCtr="0">
            <a:noAutofit/>
          </a:bodyPr>
          <a:lstStyle/>
          <a:p>
            <a:pPr marL="342900" indent="-342900">
              <a:lnSpc>
                <a:spcPct val="200000"/>
              </a:lnSpc>
              <a:buFont typeface="Wingdings" panose="05000000000000000000" pitchFamily="2" charset="2"/>
              <a:buChar char="q"/>
            </a:pPr>
            <a:r>
              <a:rPr lang="en-US" sz="1800" dirty="0"/>
              <a:t>Preferred Browsers: </a:t>
            </a:r>
          </a:p>
          <a:p>
            <a:r>
              <a:rPr lang="en-US" sz="1700" dirty="0"/>
              <a:t>          -  Google Chrome</a:t>
            </a:r>
          </a:p>
          <a:p>
            <a:r>
              <a:rPr lang="en-US" sz="1700" dirty="0"/>
              <a:t>          -  Microsoft Edge</a:t>
            </a:r>
          </a:p>
          <a:p>
            <a:r>
              <a:rPr lang="en-US" sz="1700" dirty="0"/>
              <a:t>          -  Internet Explorer (limited MS Support)  </a:t>
            </a:r>
            <a:r>
              <a:rPr lang="en-US" sz="1700" b="1" u="sng" dirty="0"/>
              <a:t>NOTE: This browser has known issues.</a:t>
            </a:r>
          </a:p>
          <a:p>
            <a:r>
              <a:rPr lang="en-US" sz="1700" dirty="0">
                <a:solidFill>
                  <a:srgbClr val="FF0000"/>
                </a:solidFill>
              </a:rPr>
              <a:t>          </a:t>
            </a:r>
            <a:r>
              <a:rPr lang="en-US" sz="1700" dirty="0"/>
              <a:t>   </a:t>
            </a:r>
          </a:p>
          <a:p>
            <a:pPr marL="342900" lvl="0" indent="-342900">
              <a:buFont typeface="Wingdings" panose="05000000000000000000" pitchFamily="2" charset="2"/>
              <a:buChar char="q"/>
            </a:pPr>
            <a:r>
              <a:rPr lang="en-US" sz="1800" dirty="0"/>
              <a:t>Web-based system log-in credentials, password protocols, and user roles will remain the same as they are today</a:t>
            </a:r>
          </a:p>
          <a:p>
            <a:pPr marL="342900" lvl="0" indent="-342900">
              <a:buFont typeface="Wingdings" panose="05000000000000000000" pitchFamily="2" charset="2"/>
              <a:buChar char="q"/>
            </a:pPr>
            <a:endParaRPr lang="en-US" sz="1800" dirty="0"/>
          </a:p>
          <a:p>
            <a:pPr marL="342900" lvl="0" indent="-342900">
              <a:buFont typeface="Wingdings" panose="05000000000000000000" pitchFamily="2" charset="2"/>
              <a:buChar char="q"/>
            </a:pPr>
            <a:r>
              <a:rPr lang="en-US" sz="1800" dirty="0"/>
              <a:t>Passwords will need to be updated every 90 days.  You can reach the portal to change your password by clicking on the Forgot Password link on the Login screen </a:t>
            </a:r>
          </a:p>
          <a:p>
            <a:pPr marL="342900" lvl="0" indent="-342900">
              <a:buFont typeface="Wingdings" panose="05000000000000000000" pitchFamily="2" charset="2"/>
              <a:buChar char="q"/>
            </a:pPr>
            <a:endParaRPr lang="en-US" sz="1800" dirty="0"/>
          </a:p>
          <a:p>
            <a:pPr marL="342900" lvl="0" indent="-342900">
              <a:buFont typeface="Wingdings" panose="05000000000000000000" pitchFamily="2" charset="2"/>
              <a:buChar char="q"/>
            </a:pPr>
            <a:r>
              <a:rPr lang="en-US" sz="1800" dirty="0"/>
              <a:t>New Users will request access using current </a:t>
            </a:r>
            <a:r>
              <a:rPr lang="en-US" dirty="0"/>
              <a:t>New User R</a:t>
            </a:r>
            <a:r>
              <a:rPr lang="en-US" sz="1800" dirty="0"/>
              <a:t>equest </a:t>
            </a:r>
            <a:r>
              <a:rPr lang="en-US" dirty="0"/>
              <a:t>F</a:t>
            </a:r>
            <a:r>
              <a:rPr lang="en-US" sz="1800" dirty="0"/>
              <a:t>orm found by going to any of the pipeline EBB’s, clicking on Forms and download the form</a:t>
            </a:r>
          </a:p>
          <a:p>
            <a:pPr>
              <a:lnSpc>
                <a:spcPct val="200000"/>
              </a:lnSpc>
            </a:pPr>
            <a:endParaRPr lang="en-US" sz="1600" dirty="0"/>
          </a:p>
          <a:p>
            <a:pPr lvl="3">
              <a:spcBef>
                <a:spcPts val="200"/>
              </a:spcBef>
              <a:buSzPts val="1000"/>
            </a:pPr>
            <a:endParaRPr lang="en-US" sz="2000" b="1" dirty="0">
              <a:solidFill>
                <a:schemeClr val="accent1"/>
              </a:solidFill>
            </a:endParaRPr>
          </a:p>
          <a:p>
            <a:pPr lvl="3">
              <a:spcBef>
                <a:spcPts val="200"/>
              </a:spcBef>
              <a:buSzPts val="1000"/>
            </a:pPr>
            <a:endParaRPr lang="en-US" b="1" dirty="0">
              <a:solidFill>
                <a:srgbClr val="7030A0"/>
              </a:solidFill>
            </a:endParaRPr>
          </a:p>
          <a:p>
            <a:pPr lvl="4">
              <a:spcBef>
                <a:spcPts val="200"/>
              </a:spcBef>
              <a:buSzPts val="900"/>
            </a:pPr>
            <a:endParaRPr lang="en-US" sz="950" dirty="0"/>
          </a:p>
          <a:p>
            <a:pPr marL="171450" lvl="4" indent="-171450">
              <a:spcBef>
                <a:spcPts val="200"/>
              </a:spcBef>
              <a:buSzPts val="900"/>
              <a:buFont typeface="Arial" panose="020B0604020202020204" pitchFamily="34" charset="0"/>
              <a:buChar char="•"/>
            </a:pPr>
            <a:endParaRPr lang="en-US" sz="950" dirty="0"/>
          </a:p>
          <a:p>
            <a:pPr lvl="2">
              <a:spcBef>
                <a:spcPts val="200"/>
              </a:spcBef>
              <a:buSzPts val="900"/>
            </a:pPr>
            <a:endParaRPr lang="en-US" sz="1000" dirty="0"/>
          </a:p>
        </p:txBody>
      </p:sp>
    </p:spTree>
    <p:extLst>
      <p:ext uri="{BB962C8B-B14F-4D97-AF65-F5344CB8AC3E}">
        <p14:creationId xmlns:p14="http://schemas.microsoft.com/office/powerpoint/2010/main" val="2806263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DC866-76D3-451F-AB13-554AED793D2B}"/>
              </a:ext>
            </a:extLst>
          </p:cNvPr>
          <p:cNvSpPr>
            <a:spLocks noGrp="1"/>
          </p:cNvSpPr>
          <p:nvPr>
            <p:ph type="title"/>
          </p:nvPr>
        </p:nvSpPr>
        <p:spPr/>
        <p:txBody>
          <a:bodyPr/>
          <a:lstStyle/>
          <a:p>
            <a:r>
              <a:rPr lang="en-US" b="1" dirty="0"/>
              <a:t>ETConnect New User Request Form</a:t>
            </a:r>
          </a:p>
        </p:txBody>
      </p:sp>
      <p:sp>
        <p:nvSpPr>
          <p:cNvPr id="3" name="Footer Placeholder 2">
            <a:extLst>
              <a:ext uri="{FF2B5EF4-FFF2-40B4-BE49-F238E27FC236}">
                <a16:creationId xmlns:a16="http://schemas.microsoft.com/office/drawing/2014/main" id="{F024745C-521C-4EFD-9520-DAE5489A0822}"/>
              </a:ext>
            </a:extLst>
          </p:cNvPr>
          <p:cNvSpPr>
            <a:spLocks noGrp="1"/>
          </p:cNvSpPr>
          <p:nvPr>
            <p:ph type="ftr" sz="quarter" idx="3"/>
          </p:nvPr>
        </p:nvSpPr>
        <p:spPr/>
        <p:txBody>
          <a:bodyPr/>
          <a:lstStyle/>
          <a:p>
            <a:pPr>
              <a:defRPr/>
            </a:pPr>
            <a:r>
              <a:rPr lang="en-US" altLang="en-US" dirty="0"/>
              <a:t>© 2022 Quorum Software. All Rights Reserved.</a:t>
            </a:r>
          </a:p>
        </p:txBody>
      </p:sp>
      <p:sp>
        <p:nvSpPr>
          <p:cNvPr id="4" name="Slide Number Placeholder 3">
            <a:extLst>
              <a:ext uri="{FF2B5EF4-FFF2-40B4-BE49-F238E27FC236}">
                <a16:creationId xmlns:a16="http://schemas.microsoft.com/office/drawing/2014/main" id="{B6932E6E-0442-4E1D-AA55-5D4E1368B022}"/>
              </a:ext>
            </a:extLst>
          </p:cNvPr>
          <p:cNvSpPr>
            <a:spLocks noGrp="1"/>
          </p:cNvSpPr>
          <p:nvPr>
            <p:ph type="sldNum" sz="quarter" idx="4"/>
          </p:nvPr>
        </p:nvSpPr>
        <p:spPr/>
        <p:txBody>
          <a:bodyPr/>
          <a:lstStyle/>
          <a:p>
            <a:pPr>
              <a:defRPr/>
            </a:pPr>
            <a:fld id="{1AF95084-0C59-48C6-AF2A-5E12A39AC9FF}" type="slidenum">
              <a:rPr lang="en-US" altLang="en-US" smtClean="0"/>
              <a:pPr>
                <a:defRPr/>
              </a:pPr>
              <a:t>11</a:t>
            </a:fld>
            <a:endParaRPr lang="en-US" altLang="en-US" dirty="0"/>
          </a:p>
        </p:txBody>
      </p:sp>
      <p:pic>
        <p:nvPicPr>
          <p:cNvPr id="6" name="Picture 5">
            <a:extLst>
              <a:ext uri="{FF2B5EF4-FFF2-40B4-BE49-F238E27FC236}">
                <a16:creationId xmlns:a16="http://schemas.microsoft.com/office/drawing/2014/main" id="{4C8F9D8D-997E-4706-8352-89CC2BC79970}"/>
              </a:ext>
            </a:extLst>
          </p:cNvPr>
          <p:cNvPicPr>
            <a:picLocks noChangeAspect="1"/>
          </p:cNvPicPr>
          <p:nvPr/>
        </p:nvPicPr>
        <p:blipFill>
          <a:blip r:embed="rId2"/>
          <a:stretch>
            <a:fillRect/>
          </a:stretch>
        </p:blipFill>
        <p:spPr>
          <a:xfrm>
            <a:off x="2827606" y="1547446"/>
            <a:ext cx="5106572" cy="4453304"/>
          </a:xfrm>
          <a:prstGeom prst="rect">
            <a:avLst/>
          </a:prstGeom>
        </p:spPr>
      </p:pic>
      <p:sp>
        <p:nvSpPr>
          <p:cNvPr id="7" name="TextBox 6">
            <a:extLst>
              <a:ext uri="{FF2B5EF4-FFF2-40B4-BE49-F238E27FC236}">
                <a16:creationId xmlns:a16="http://schemas.microsoft.com/office/drawing/2014/main" id="{0EA01617-AA3C-48D7-94C9-1BD1AF9418A0}"/>
              </a:ext>
            </a:extLst>
          </p:cNvPr>
          <p:cNvSpPr txBox="1"/>
          <p:nvPr/>
        </p:nvSpPr>
        <p:spPr>
          <a:xfrm>
            <a:off x="475445" y="2869809"/>
            <a:ext cx="1831657" cy="3046988"/>
          </a:xfrm>
          <a:prstGeom prst="rect">
            <a:avLst/>
          </a:prstGeom>
          <a:noFill/>
        </p:spPr>
        <p:txBody>
          <a:bodyPr wrap="square" rtlCol="0">
            <a:spAutoFit/>
          </a:bodyPr>
          <a:lstStyle/>
          <a:p>
            <a:pPr marL="342900" lvl="0" indent="-342900">
              <a:buFont typeface="Wingdings" panose="05000000000000000000" pitchFamily="2" charset="2"/>
              <a:buChar char="q"/>
            </a:pPr>
            <a:r>
              <a:rPr lang="en-US" sz="1600" dirty="0"/>
              <a:t>New Users will request access using the current New User Request Form found by going to any of the pipeline EBB’s, clicking on Forms and download the form</a:t>
            </a:r>
          </a:p>
        </p:txBody>
      </p:sp>
    </p:spTree>
    <p:extLst>
      <p:ext uri="{BB962C8B-B14F-4D97-AF65-F5344CB8AC3E}">
        <p14:creationId xmlns:p14="http://schemas.microsoft.com/office/powerpoint/2010/main" val="2935701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D1AEC-F6BE-47ED-B10E-68B60C2211E5}"/>
              </a:ext>
            </a:extLst>
          </p:cNvPr>
          <p:cNvSpPr>
            <a:spLocks noGrp="1"/>
          </p:cNvSpPr>
          <p:nvPr>
            <p:ph type="title"/>
          </p:nvPr>
        </p:nvSpPr>
        <p:spPr/>
        <p:txBody>
          <a:bodyPr/>
          <a:lstStyle/>
          <a:p>
            <a:r>
              <a:rPr lang="en-US" b="1" dirty="0"/>
              <a:t>Dashboard View</a:t>
            </a:r>
          </a:p>
        </p:txBody>
      </p:sp>
      <p:sp>
        <p:nvSpPr>
          <p:cNvPr id="3" name="Footer Placeholder 2">
            <a:extLst>
              <a:ext uri="{FF2B5EF4-FFF2-40B4-BE49-F238E27FC236}">
                <a16:creationId xmlns:a16="http://schemas.microsoft.com/office/drawing/2014/main" id="{7D14FB1B-F893-4BF0-B6DB-11C18F31D730}"/>
              </a:ext>
            </a:extLst>
          </p:cNvPr>
          <p:cNvSpPr>
            <a:spLocks noGrp="1"/>
          </p:cNvSpPr>
          <p:nvPr>
            <p:ph type="ftr" sz="quarter" idx="3"/>
          </p:nvPr>
        </p:nvSpPr>
        <p:spPr/>
        <p:txBody>
          <a:bodyPr/>
          <a:lstStyle/>
          <a:p>
            <a:pPr>
              <a:defRPr/>
            </a:pPr>
            <a:r>
              <a:rPr lang="en-US" altLang="en-US" dirty="0"/>
              <a:t>© 2022 Quorum Software. All Rights Reserved.</a:t>
            </a:r>
          </a:p>
        </p:txBody>
      </p:sp>
      <p:sp>
        <p:nvSpPr>
          <p:cNvPr id="4" name="Slide Number Placeholder 3">
            <a:extLst>
              <a:ext uri="{FF2B5EF4-FFF2-40B4-BE49-F238E27FC236}">
                <a16:creationId xmlns:a16="http://schemas.microsoft.com/office/drawing/2014/main" id="{F0DFD578-7786-4DBE-AEAA-C7E493DF42F0}"/>
              </a:ext>
            </a:extLst>
          </p:cNvPr>
          <p:cNvSpPr>
            <a:spLocks noGrp="1"/>
          </p:cNvSpPr>
          <p:nvPr>
            <p:ph type="sldNum" sz="quarter" idx="4"/>
          </p:nvPr>
        </p:nvSpPr>
        <p:spPr/>
        <p:txBody>
          <a:bodyPr/>
          <a:lstStyle/>
          <a:p>
            <a:pPr>
              <a:defRPr/>
            </a:pPr>
            <a:fld id="{1AF95084-0C59-48C6-AF2A-5E12A39AC9FF}" type="slidenum">
              <a:rPr lang="en-US" altLang="en-US" smtClean="0"/>
              <a:pPr>
                <a:defRPr/>
              </a:pPr>
              <a:t>12</a:t>
            </a:fld>
            <a:endParaRPr lang="en-US" altLang="en-US" dirty="0"/>
          </a:p>
        </p:txBody>
      </p:sp>
      <p:pic>
        <p:nvPicPr>
          <p:cNvPr id="1026" name="Picture 2">
            <a:extLst>
              <a:ext uri="{FF2B5EF4-FFF2-40B4-BE49-F238E27FC236}">
                <a16:creationId xmlns:a16="http://schemas.microsoft.com/office/drawing/2014/main" id="{EC7E9795-FD02-4891-BD0A-0F6B9E4653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5445" y="965471"/>
            <a:ext cx="8130674" cy="5408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3749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Web Demo - Screen Shots (Header and Footers….)</a:t>
            </a:r>
          </a:p>
        </p:txBody>
      </p:sp>
      <p:sp>
        <p:nvSpPr>
          <p:cNvPr id="5" name="Slide Number Placeholder 4"/>
          <p:cNvSpPr>
            <a:spLocks noGrp="1"/>
          </p:cNvSpPr>
          <p:nvPr>
            <p:ph type="sldNum" sz="quarter" idx="4"/>
          </p:nvPr>
        </p:nvSpPr>
        <p:spPr/>
        <p:txBody>
          <a:bodyPr/>
          <a:lstStyle/>
          <a:p>
            <a:pPr marL="0" lvl="0" indent="0" algn="l" rtl="0">
              <a:spcBef>
                <a:spcPts val="0"/>
              </a:spcBef>
              <a:spcAft>
                <a:spcPts val="0"/>
              </a:spcAft>
              <a:buNone/>
            </a:pPr>
            <a:fld id="{00000000-1234-1234-1234-123412341234}" type="slidenum">
              <a:rPr lang="en-US" smtClean="0"/>
              <a:t>13</a:t>
            </a:fld>
            <a:endParaRPr lang="en-US" dirty="0"/>
          </a:p>
        </p:txBody>
      </p:sp>
      <p:sp>
        <p:nvSpPr>
          <p:cNvPr id="13" name="TextBox 12"/>
          <p:cNvSpPr txBox="1"/>
          <p:nvPr/>
        </p:nvSpPr>
        <p:spPr>
          <a:xfrm>
            <a:off x="275553" y="1448913"/>
            <a:ext cx="8503329" cy="3607206"/>
          </a:xfrm>
          <a:prstGeom prst="rect">
            <a:avLst/>
          </a:prstGeom>
          <a:noFill/>
        </p:spPr>
        <p:txBody>
          <a:bodyPr wrap="square" rtlCol="0" anchor="t">
            <a:spAutoFit/>
          </a:bodyPr>
          <a:lstStyle/>
          <a:p>
            <a:pPr marL="457200" indent="-457200">
              <a:lnSpc>
                <a:spcPct val="150000"/>
              </a:lnSpc>
              <a:buFont typeface="+mj-lt"/>
              <a:buAutoNum type="arabicPeriod"/>
            </a:pPr>
            <a:r>
              <a:rPr lang="en-US" b="1" dirty="0"/>
              <a:t>User Menu </a:t>
            </a:r>
            <a:r>
              <a:rPr lang="en-US" dirty="0"/>
              <a:t>- Displays your username. Select the User Menu to access My Profile, Open Screen Menu, and the Sign Out option.</a:t>
            </a:r>
            <a:endParaRPr lang="en-US" dirty="0">
              <a:cs typeface="Calibri"/>
            </a:endParaRPr>
          </a:p>
          <a:p>
            <a:pPr marL="457200" indent="-457200">
              <a:lnSpc>
                <a:spcPct val="150000"/>
              </a:lnSpc>
              <a:buFont typeface="+mj-lt"/>
              <a:buAutoNum type="arabicPeriod"/>
            </a:pPr>
            <a:r>
              <a:rPr lang="en-US" b="1" dirty="0"/>
              <a:t>Persona Menu </a:t>
            </a:r>
            <a:r>
              <a:rPr lang="en-US" dirty="0"/>
              <a:t>-  Displays your current Persona, which is the current role you are using to access the application. Select the Persona Menu to view all the available personas. You can use this menu to switch between your personas if you have more than one</a:t>
            </a:r>
            <a:endParaRPr lang="en-US" dirty="0">
              <a:cs typeface="Calibri"/>
            </a:endParaRPr>
          </a:p>
          <a:p>
            <a:pPr marL="457200" indent="-457200">
              <a:lnSpc>
                <a:spcPct val="150000"/>
              </a:lnSpc>
              <a:buFont typeface="+mj-lt"/>
              <a:buAutoNum type="arabicPeriod"/>
            </a:pPr>
            <a:r>
              <a:rPr lang="en-US" b="1" dirty="0"/>
              <a:t>Alerts </a:t>
            </a:r>
            <a:r>
              <a:rPr lang="en-US" dirty="0"/>
              <a:t>- Displays the number of recent alerts. All recent alerts, including errors, warnings, and information will be stored in the Alert Center until dismissed</a:t>
            </a:r>
            <a:endParaRPr lang="en-US" dirty="0">
              <a:cs typeface="Calibri"/>
            </a:endParaRPr>
          </a:p>
          <a:p>
            <a:pPr marL="457200" indent="-457200">
              <a:lnSpc>
                <a:spcPct val="150000"/>
              </a:lnSpc>
              <a:buFont typeface="+mj-lt"/>
              <a:buAutoNum type="arabicPeriod"/>
            </a:pPr>
            <a:r>
              <a:rPr lang="en-US" b="1" dirty="0"/>
              <a:t>Screen Search </a:t>
            </a:r>
            <a:r>
              <a:rPr lang="en-US" dirty="0"/>
              <a:t>- Click the Search Icon to prompt the Search bar. The search results will narrow as you type, and you can choose from the results list to navigate to a specific screen</a:t>
            </a:r>
            <a:endParaRPr lang="en-US" dirty="0">
              <a:cs typeface="Calibri"/>
            </a:endParaRPr>
          </a:p>
          <a:p>
            <a:pPr marL="608965" lvl="1">
              <a:lnSpc>
                <a:spcPct val="150000"/>
              </a:lnSpc>
            </a:pPr>
            <a:r>
              <a:rPr lang="en-US" dirty="0">
                <a:cs typeface="Calibri"/>
              </a:rPr>
              <a:t>Note: The screen list will list the module that the screen is for and if a screen is already open (active)</a:t>
            </a:r>
          </a:p>
        </p:txBody>
      </p:sp>
      <p:pic>
        <p:nvPicPr>
          <p:cNvPr id="14" name="Picture 7">
            <a:extLst>
              <a:ext uri="{FF2B5EF4-FFF2-40B4-BE49-F238E27FC236}">
                <a16:creationId xmlns:a16="http://schemas.microsoft.com/office/drawing/2014/main" id="{7BCECBB8-68CA-4972-8EE7-F79B7487F83F}"/>
              </a:ext>
            </a:extLst>
          </p:cNvPr>
          <p:cNvPicPr>
            <a:picLocks noChangeAspect="1"/>
          </p:cNvPicPr>
          <p:nvPr/>
        </p:nvPicPr>
        <p:blipFill rotWithShape="1">
          <a:blip r:embed="rId2"/>
          <a:srcRect r="67" b="33784"/>
          <a:stretch/>
        </p:blipFill>
        <p:spPr>
          <a:xfrm>
            <a:off x="319574" y="911620"/>
            <a:ext cx="8415288" cy="625320"/>
          </a:xfrm>
          <a:prstGeom prst="rect">
            <a:avLst/>
          </a:prstGeom>
        </p:spPr>
      </p:pic>
    </p:spTree>
    <p:extLst>
      <p:ext uri="{BB962C8B-B14F-4D97-AF65-F5344CB8AC3E}">
        <p14:creationId xmlns:p14="http://schemas.microsoft.com/office/powerpoint/2010/main" val="715967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Web Demo - Screen Shots (Header and Footers cont…)</a:t>
            </a:r>
          </a:p>
        </p:txBody>
      </p:sp>
      <p:sp>
        <p:nvSpPr>
          <p:cNvPr id="5" name="Slide Number Placeholder 4"/>
          <p:cNvSpPr>
            <a:spLocks noGrp="1"/>
          </p:cNvSpPr>
          <p:nvPr>
            <p:ph type="sldNum" sz="quarter" idx="4"/>
          </p:nvPr>
        </p:nvSpPr>
        <p:spPr/>
        <p:txBody>
          <a:bodyPr/>
          <a:lstStyle/>
          <a:p>
            <a:pPr marL="0" lvl="0" indent="0" algn="l" rtl="0">
              <a:spcBef>
                <a:spcPts val="0"/>
              </a:spcBef>
              <a:spcAft>
                <a:spcPts val="0"/>
              </a:spcAft>
              <a:buNone/>
            </a:pPr>
            <a:fld id="{00000000-1234-1234-1234-123412341234}" type="slidenum">
              <a:rPr lang="en-US" smtClean="0"/>
              <a:t>14</a:t>
            </a:fld>
            <a:endParaRPr lang="en-US" dirty="0"/>
          </a:p>
        </p:txBody>
      </p:sp>
      <p:sp>
        <p:nvSpPr>
          <p:cNvPr id="6" name="TextBox 5"/>
          <p:cNvSpPr txBox="1"/>
          <p:nvPr/>
        </p:nvSpPr>
        <p:spPr>
          <a:xfrm>
            <a:off x="361950" y="2487910"/>
            <a:ext cx="8109474" cy="3262432"/>
          </a:xfrm>
          <a:prstGeom prst="rect">
            <a:avLst/>
          </a:prstGeom>
          <a:noFill/>
        </p:spPr>
        <p:txBody>
          <a:bodyPr wrap="square" rtlCol="0" anchor="t">
            <a:spAutoFit/>
          </a:bodyPr>
          <a:lstStyle/>
          <a:p>
            <a:pPr marL="457200" indent="-457200">
              <a:lnSpc>
                <a:spcPct val="150000"/>
              </a:lnSpc>
              <a:buFont typeface="+mj-lt"/>
              <a:buAutoNum type="arabicPeriod" startAt="5"/>
            </a:pPr>
            <a:r>
              <a:rPr lang="en-US" sz="1600" b="1" dirty="0"/>
              <a:t>Overflow Menu </a:t>
            </a:r>
            <a:r>
              <a:rPr lang="en-US" sz="1600" dirty="0"/>
              <a:t>- Displays additional actions that can be taken from the screen. Things such as less frequently used actions, editing your dashboard and links to related screens are often found in overflow menus</a:t>
            </a:r>
            <a:endParaRPr lang="en-US" sz="1600" dirty="0">
              <a:cs typeface="Calibri"/>
            </a:endParaRPr>
          </a:p>
          <a:p>
            <a:pPr marL="457200" indent="-457200">
              <a:lnSpc>
                <a:spcPct val="150000"/>
              </a:lnSpc>
              <a:buFont typeface="+mj-lt"/>
              <a:buAutoNum type="arabicPeriod" startAt="5"/>
            </a:pPr>
            <a:r>
              <a:rPr lang="en-US" sz="1600" b="1" dirty="0"/>
              <a:t>Context Data </a:t>
            </a:r>
            <a:r>
              <a:rPr lang="en-US" sz="1600" dirty="0"/>
              <a:t>- Displays the selected context data for your application broken out by module</a:t>
            </a:r>
          </a:p>
          <a:p>
            <a:pPr marL="457200" indent="-457200">
              <a:lnSpc>
                <a:spcPct val="150000"/>
              </a:lnSpc>
              <a:buFontTx/>
              <a:buAutoNum type="arabicPeriod" startAt="5"/>
            </a:pPr>
            <a:r>
              <a:rPr lang="en-US" sz="1600" b="1" dirty="0"/>
              <a:t>Hamburger Menu </a:t>
            </a:r>
            <a:r>
              <a:rPr lang="en-US" sz="1600" dirty="0"/>
              <a:t>- Click the Hamburger menu icon to view the application menu and sitemap similar to the menu tree in the current ETConnect QPTM</a:t>
            </a:r>
            <a:endParaRPr lang="en-US" dirty="0"/>
          </a:p>
          <a:p>
            <a:pPr marL="457200" indent="-457200">
              <a:lnSpc>
                <a:spcPct val="150000"/>
              </a:lnSpc>
              <a:buFont typeface="+mj-lt"/>
              <a:buAutoNum type="arabicPeriod" startAt="5"/>
            </a:pPr>
            <a:r>
              <a:rPr lang="en-US" sz="1600" b="1" dirty="0"/>
              <a:t>Action Bar </a:t>
            </a:r>
            <a:r>
              <a:rPr lang="en-US" sz="1600" dirty="0"/>
              <a:t>- Displays the available actions that can be taken on the screen</a:t>
            </a:r>
            <a:endParaRPr lang="en-US" sz="1600" dirty="0">
              <a:cs typeface="Calibri"/>
            </a:endParaRPr>
          </a:p>
          <a:p>
            <a:pPr marL="457200" indent="-457200">
              <a:buFont typeface="+mj-lt"/>
              <a:buAutoNum type="arabicPeriod" startAt="5"/>
            </a:pPr>
            <a:endParaRPr lang="en-US" sz="1400" dirty="0"/>
          </a:p>
        </p:txBody>
      </p:sp>
      <p:pic>
        <p:nvPicPr>
          <p:cNvPr id="7" name="Picture 3">
            <a:extLst>
              <a:ext uri="{FF2B5EF4-FFF2-40B4-BE49-F238E27FC236}">
                <a16:creationId xmlns:a16="http://schemas.microsoft.com/office/drawing/2014/main" id="{6D546626-69D7-4289-ABD8-2458880E52E5}"/>
              </a:ext>
            </a:extLst>
          </p:cNvPr>
          <p:cNvPicPr>
            <a:picLocks noChangeAspect="1"/>
          </p:cNvPicPr>
          <p:nvPr/>
        </p:nvPicPr>
        <p:blipFill rotWithShape="1">
          <a:blip r:embed="rId2"/>
          <a:srcRect l="-20" r="67" b="32639"/>
          <a:stretch/>
        </p:blipFill>
        <p:spPr>
          <a:xfrm>
            <a:off x="316789" y="1426661"/>
            <a:ext cx="8506114" cy="555312"/>
          </a:xfrm>
          <a:prstGeom prst="rect">
            <a:avLst/>
          </a:prstGeom>
        </p:spPr>
      </p:pic>
    </p:spTree>
    <p:extLst>
      <p:ext uri="{BB962C8B-B14F-4D97-AF65-F5344CB8AC3E}">
        <p14:creationId xmlns:p14="http://schemas.microsoft.com/office/powerpoint/2010/main" val="3303414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05"/>
        <p:cNvGrpSpPr/>
        <p:nvPr/>
      </p:nvGrpSpPr>
      <p:grpSpPr>
        <a:xfrm>
          <a:off x="0" y="0"/>
          <a:ext cx="0" cy="0"/>
          <a:chOff x="0" y="0"/>
          <a:chExt cx="0" cy="0"/>
        </a:xfrm>
      </p:grpSpPr>
      <p:sp>
        <p:nvSpPr>
          <p:cNvPr id="3" name="Title 2">
            <a:extLst>
              <a:ext uri="{FF2B5EF4-FFF2-40B4-BE49-F238E27FC236}">
                <a16:creationId xmlns:a16="http://schemas.microsoft.com/office/drawing/2014/main" id="{F85CE57B-06DA-BEB4-EB9C-1CBCA7C355D9}"/>
              </a:ext>
            </a:extLst>
          </p:cNvPr>
          <p:cNvSpPr>
            <a:spLocks noGrp="1"/>
          </p:cNvSpPr>
          <p:nvPr>
            <p:ph type="title"/>
          </p:nvPr>
        </p:nvSpPr>
        <p:spPr>
          <a:xfrm>
            <a:off x="180563" y="340151"/>
            <a:ext cx="8321278" cy="456584"/>
          </a:xfrm>
        </p:spPr>
        <p:txBody>
          <a:bodyPr/>
          <a:lstStyle/>
          <a:p>
            <a:r>
              <a:rPr lang="en-US" b="1" dirty="0"/>
              <a:t>Web Demo - Nomination Submission</a:t>
            </a:r>
            <a:endParaRPr lang="en-US" b="1" dirty="0">
              <a:solidFill>
                <a:srgbClr val="FF0000"/>
              </a:solidFill>
            </a:endParaRPr>
          </a:p>
        </p:txBody>
      </p:sp>
      <p:sp>
        <p:nvSpPr>
          <p:cNvPr id="709" name="Google Shape;709;p83"/>
          <p:cNvSpPr txBox="1">
            <a:spLocks noGrp="1"/>
          </p:cNvSpPr>
          <p:nvPr>
            <p:ph type="sldNum" sz="quarter" idx="4"/>
          </p:nvPr>
        </p:nvSpPr>
        <p:spPr>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700"/>
              <a:buNone/>
            </a:pPr>
            <a:fld id="{00000000-1234-1234-1234-123412341234}" type="slidenum">
              <a:rPr lang="en-US"/>
              <a:t>15</a:t>
            </a:fld>
            <a:endParaRPr dirty="0"/>
          </a:p>
        </p:txBody>
      </p:sp>
      <p:sp>
        <p:nvSpPr>
          <p:cNvPr id="22" name="Google Shape;706;p83">
            <a:extLst>
              <a:ext uri="{FF2B5EF4-FFF2-40B4-BE49-F238E27FC236}">
                <a16:creationId xmlns:a16="http://schemas.microsoft.com/office/drawing/2014/main" id="{F9848B0E-3160-45BF-9AA4-781D29BE9389}"/>
              </a:ext>
            </a:extLst>
          </p:cNvPr>
          <p:cNvSpPr txBox="1"/>
          <p:nvPr/>
        </p:nvSpPr>
        <p:spPr>
          <a:xfrm>
            <a:off x="180563" y="1118528"/>
            <a:ext cx="8748861" cy="5458017"/>
          </a:xfrm>
          <a:prstGeom prst="rect">
            <a:avLst/>
          </a:prstGeom>
          <a:noFill/>
          <a:ln>
            <a:noFill/>
          </a:ln>
        </p:spPr>
        <p:txBody>
          <a:bodyPr spcFirstLastPara="1" wrap="square" lIns="91425" tIns="45700" rIns="91425" bIns="45700" anchor="t" anchorCtr="0">
            <a:noAutofit/>
          </a:bodyPr>
          <a:lstStyle/>
          <a:p>
            <a:pPr lvl="0">
              <a:buSzPts val="1200"/>
            </a:pPr>
            <a:r>
              <a:rPr lang="en-US" dirty="0">
                <a:latin typeface="+mj-lt"/>
              </a:rPr>
              <a:t>Click on the down arrow on the right to expand the header</a:t>
            </a:r>
          </a:p>
        </p:txBody>
      </p:sp>
      <p:pic>
        <p:nvPicPr>
          <p:cNvPr id="4" name="Picture 3">
            <a:extLst>
              <a:ext uri="{FF2B5EF4-FFF2-40B4-BE49-F238E27FC236}">
                <a16:creationId xmlns:a16="http://schemas.microsoft.com/office/drawing/2014/main" id="{1C737BC0-427D-4732-95EA-1ECEF66887E5}"/>
              </a:ext>
            </a:extLst>
          </p:cNvPr>
          <p:cNvPicPr>
            <a:picLocks noChangeAspect="1"/>
          </p:cNvPicPr>
          <p:nvPr/>
        </p:nvPicPr>
        <p:blipFill>
          <a:blip r:embed="rId3"/>
          <a:stretch>
            <a:fillRect/>
          </a:stretch>
        </p:blipFill>
        <p:spPr>
          <a:xfrm>
            <a:off x="294882" y="1508760"/>
            <a:ext cx="8529078" cy="4617720"/>
          </a:xfrm>
          <a:prstGeom prst="rect">
            <a:avLst/>
          </a:prstGeom>
        </p:spPr>
      </p:pic>
    </p:spTree>
    <p:extLst>
      <p:ext uri="{BB962C8B-B14F-4D97-AF65-F5344CB8AC3E}">
        <p14:creationId xmlns:p14="http://schemas.microsoft.com/office/powerpoint/2010/main" val="4193691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27A34-EC3D-4C53-8E9E-2511F70E1FB2}"/>
              </a:ext>
            </a:extLst>
          </p:cNvPr>
          <p:cNvSpPr>
            <a:spLocks noGrp="1"/>
          </p:cNvSpPr>
          <p:nvPr>
            <p:ph type="title"/>
          </p:nvPr>
        </p:nvSpPr>
        <p:spPr/>
        <p:txBody>
          <a:bodyPr/>
          <a:lstStyle/>
          <a:p>
            <a:r>
              <a:rPr lang="en-US" b="1" dirty="0"/>
              <a:t>ETConnect MyQuorum – Nomination Screen</a:t>
            </a:r>
          </a:p>
        </p:txBody>
      </p:sp>
      <p:sp>
        <p:nvSpPr>
          <p:cNvPr id="3" name="Footer Placeholder 2">
            <a:extLst>
              <a:ext uri="{FF2B5EF4-FFF2-40B4-BE49-F238E27FC236}">
                <a16:creationId xmlns:a16="http://schemas.microsoft.com/office/drawing/2014/main" id="{9902CA2A-9CA8-4DC2-9264-E02BB7181936}"/>
              </a:ext>
            </a:extLst>
          </p:cNvPr>
          <p:cNvSpPr>
            <a:spLocks noGrp="1"/>
          </p:cNvSpPr>
          <p:nvPr>
            <p:ph type="ftr" sz="quarter" idx="3"/>
          </p:nvPr>
        </p:nvSpPr>
        <p:spPr/>
        <p:txBody>
          <a:bodyPr/>
          <a:lstStyle/>
          <a:p>
            <a:pPr>
              <a:defRPr/>
            </a:pPr>
            <a:r>
              <a:rPr lang="en-US" altLang="en-US" dirty="0"/>
              <a:t>© 2022 Quorum Software. All Rights Reserved.</a:t>
            </a:r>
          </a:p>
        </p:txBody>
      </p:sp>
      <p:sp>
        <p:nvSpPr>
          <p:cNvPr id="4" name="Slide Number Placeholder 3">
            <a:extLst>
              <a:ext uri="{FF2B5EF4-FFF2-40B4-BE49-F238E27FC236}">
                <a16:creationId xmlns:a16="http://schemas.microsoft.com/office/drawing/2014/main" id="{7625ACB3-B845-44F4-987C-D62249E81307}"/>
              </a:ext>
            </a:extLst>
          </p:cNvPr>
          <p:cNvSpPr>
            <a:spLocks noGrp="1"/>
          </p:cNvSpPr>
          <p:nvPr>
            <p:ph type="sldNum" sz="quarter" idx="4"/>
          </p:nvPr>
        </p:nvSpPr>
        <p:spPr/>
        <p:txBody>
          <a:bodyPr/>
          <a:lstStyle/>
          <a:p>
            <a:pPr>
              <a:defRPr/>
            </a:pPr>
            <a:fld id="{1AF95084-0C59-48C6-AF2A-5E12A39AC9FF}" type="slidenum">
              <a:rPr lang="en-US" altLang="en-US" smtClean="0"/>
              <a:pPr>
                <a:defRPr/>
              </a:pPr>
              <a:t>16</a:t>
            </a:fld>
            <a:endParaRPr lang="en-US" altLang="en-US" dirty="0"/>
          </a:p>
        </p:txBody>
      </p:sp>
      <p:pic>
        <p:nvPicPr>
          <p:cNvPr id="6" name="Picture 5">
            <a:extLst>
              <a:ext uri="{FF2B5EF4-FFF2-40B4-BE49-F238E27FC236}">
                <a16:creationId xmlns:a16="http://schemas.microsoft.com/office/drawing/2014/main" id="{7EED3975-7F43-4B9B-8DBC-49ADC6EA14DA}"/>
              </a:ext>
            </a:extLst>
          </p:cNvPr>
          <p:cNvPicPr>
            <a:picLocks noChangeAspect="1"/>
          </p:cNvPicPr>
          <p:nvPr/>
        </p:nvPicPr>
        <p:blipFill>
          <a:blip r:embed="rId2"/>
          <a:stretch>
            <a:fillRect/>
          </a:stretch>
        </p:blipFill>
        <p:spPr>
          <a:xfrm>
            <a:off x="411360" y="1085850"/>
            <a:ext cx="8321279" cy="4914900"/>
          </a:xfrm>
          <a:prstGeom prst="rect">
            <a:avLst/>
          </a:prstGeom>
        </p:spPr>
      </p:pic>
    </p:spTree>
    <p:extLst>
      <p:ext uri="{BB962C8B-B14F-4D97-AF65-F5344CB8AC3E}">
        <p14:creationId xmlns:p14="http://schemas.microsoft.com/office/powerpoint/2010/main" val="1299763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ETConnect MyQuorum Upgrade - Reports</a:t>
            </a:r>
          </a:p>
        </p:txBody>
      </p:sp>
      <p:sp>
        <p:nvSpPr>
          <p:cNvPr id="5" name="Slide Number Placeholder 4"/>
          <p:cNvSpPr>
            <a:spLocks noGrp="1"/>
          </p:cNvSpPr>
          <p:nvPr>
            <p:ph type="sldNum" sz="quarter" idx="4"/>
          </p:nvPr>
        </p:nvSpPr>
        <p:spPr/>
        <p:txBody>
          <a:bodyPr/>
          <a:lstStyle/>
          <a:p>
            <a:pPr marL="0" lvl="0" indent="0" algn="l" rtl="0">
              <a:spcBef>
                <a:spcPts val="0"/>
              </a:spcBef>
              <a:spcAft>
                <a:spcPts val="0"/>
              </a:spcAft>
              <a:buNone/>
            </a:pPr>
            <a:fld id="{00000000-1234-1234-1234-123412341234}" type="slidenum">
              <a:rPr lang="en-US" smtClean="0"/>
              <a:t>17</a:t>
            </a:fld>
            <a:endParaRPr lang="en-US" dirty="0"/>
          </a:p>
        </p:txBody>
      </p:sp>
      <p:pic>
        <p:nvPicPr>
          <p:cNvPr id="6" name="Picture 5"/>
          <p:cNvPicPr>
            <a:picLocks noChangeAspect="1"/>
          </p:cNvPicPr>
          <p:nvPr/>
        </p:nvPicPr>
        <p:blipFill>
          <a:blip r:embed="rId2"/>
          <a:stretch>
            <a:fillRect/>
          </a:stretch>
        </p:blipFill>
        <p:spPr>
          <a:xfrm>
            <a:off x="730443" y="1531608"/>
            <a:ext cx="7641324" cy="4531305"/>
          </a:xfrm>
          <a:prstGeom prst="rect">
            <a:avLst/>
          </a:prstGeom>
        </p:spPr>
      </p:pic>
    </p:spTree>
    <p:extLst>
      <p:ext uri="{BB962C8B-B14F-4D97-AF65-F5344CB8AC3E}">
        <p14:creationId xmlns:p14="http://schemas.microsoft.com/office/powerpoint/2010/main" val="3690642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Reports (cont…)</a:t>
            </a:r>
          </a:p>
        </p:txBody>
      </p:sp>
      <p:sp>
        <p:nvSpPr>
          <p:cNvPr id="5" name="Slide Number Placeholder 4"/>
          <p:cNvSpPr>
            <a:spLocks noGrp="1"/>
          </p:cNvSpPr>
          <p:nvPr>
            <p:ph type="sldNum" sz="quarter" idx="4"/>
          </p:nvPr>
        </p:nvSpPr>
        <p:spPr/>
        <p:txBody>
          <a:bodyPr/>
          <a:lstStyle/>
          <a:p>
            <a:pPr marL="0" lvl="0" indent="0" algn="l" rtl="0">
              <a:spcBef>
                <a:spcPts val="0"/>
              </a:spcBef>
              <a:spcAft>
                <a:spcPts val="0"/>
              </a:spcAft>
              <a:buNone/>
            </a:pPr>
            <a:fld id="{00000000-1234-1234-1234-123412341234}" type="slidenum">
              <a:rPr lang="en-US" smtClean="0"/>
              <a:t>18</a:t>
            </a:fld>
            <a:endParaRPr lang="en-US" dirty="0"/>
          </a:p>
        </p:txBody>
      </p:sp>
      <p:sp>
        <p:nvSpPr>
          <p:cNvPr id="7" name="Content Placeholder 2"/>
          <p:cNvSpPr txBox="1">
            <a:spLocks/>
          </p:cNvSpPr>
          <p:nvPr/>
        </p:nvSpPr>
        <p:spPr>
          <a:xfrm>
            <a:off x="441863" y="4062146"/>
            <a:ext cx="8714249" cy="1415176"/>
          </a:xfrm>
          <a:prstGeom prst="rect">
            <a:avLst/>
          </a:prstGeom>
          <a:noFill/>
          <a:ln>
            <a:noFill/>
          </a:ln>
        </p:spPr>
        <p:txBody>
          <a:bodyPr spcFirstLastPara="1" wrap="square" lIns="91425" tIns="45700" rIns="91425" bIns="45700" anchor="t" anchorCtr="0"/>
          <a:lstStyle>
            <a:defPPr marR="0" lvl="0" algn="l" rtl="0">
              <a:lnSpc>
                <a:spcPct val="100000"/>
              </a:lnSpc>
              <a:spcBef>
                <a:spcPts val="0"/>
              </a:spcBef>
              <a:spcAft>
                <a:spcPts val="0"/>
              </a:spcAft>
            </a:defPPr>
            <a:lvl1pPr marL="457200" marR="0" lvl="0" indent="-342900" algn="l" rtl="0">
              <a:lnSpc>
                <a:spcPct val="100000"/>
              </a:lnSpc>
              <a:spcBef>
                <a:spcPts val="100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1pPr>
            <a:lvl2pPr marL="914400" marR="0" lvl="1" indent="-342900" algn="l" rtl="0">
              <a:lnSpc>
                <a:spcPct val="100000"/>
              </a:lnSpc>
              <a:spcBef>
                <a:spcPts val="8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42900" algn="l" rtl="0">
              <a:lnSpc>
                <a:spcPct val="100000"/>
              </a:lnSpc>
              <a:spcBef>
                <a:spcPts val="600"/>
              </a:spcBef>
              <a:spcAft>
                <a:spcPts val="0"/>
              </a:spcAft>
              <a:buClr>
                <a:schemeClr val="dk1"/>
              </a:buClr>
              <a:buSzPts val="1800"/>
              <a:buFont typeface="Arial"/>
              <a:buChar char="•"/>
              <a:defRPr sz="1600" b="0" i="0" u="none" strike="noStrike" cap="none">
                <a:solidFill>
                  <a:schemeClr val="dk1"/>
                </a:solidFill>
                <a:latin typeface="Arial"/>
                <a:ea typeface="Arial"/>
                <a:cs typeface="Arial"/>
                <a:sym typeface="Arial"/>
              </a:defRPr>
            </a:lvl3pPr>
            <a:lvl4pPr marL="1828800" marR="0" lvl="3" indent="-342900" algn="l" rtl="0">
              <a:lnSpc>
                <a:spcPct val="100000"/>
              </a:lnSpc>
              <a:spcBef>
                <a:spcPts val="400"/>
              </a:spcBef>
              <a:spcAft>
                <a:spcPts val="0"/>
              </a:spcAft>
              <a:buClr>
                <a:schemeClr val="dk1"/>
              </a:buClr>
              <a:buSzPts val="1800"/>
              <a:buFont typeface="Arial"/>
              <a:buChar char="–"/>
              <a:defRPr sz="1400" b="0" i="0" u="none" strike="noStrike" cap="none">
                <a:solidFill>
                  <a:schemeClr val="dk1"/>
                </a:solidFill>
                <a:latin typeface="Arial"/>
                <a:ea typeface="Arial"/>
                <a:cs typeface="Arial"/>
                <a:sym typeface="Arial"/>
              </a:defRPr>
            </a:lvl4pPr>
            <a:lvl5pPr marL="2286000" marR="0" lvl="4" indent="-342900" algn="l" rtl="0">
              <a:lnSpc>
                <a:spcPct val="100000"/>
              </a:lnSpc>
              <a:spcBef>
                <a:spcPts val="200"/>
              </a:spcBef>
              <a:spcAft>
                <a:spcPts val="0"/>
              </a:spcAft>
              <a:buClr>
                <a:schemeClr val="dk1"/>
              </a:buClr>
              <a:buSzPts val="1800"/>
              <a:buFont typeface="Arial"/>
              <a:buChar char="•"/>
              <a:defRPr sz="1200" b="0" i="0" u="none" strike="noStrike" cap="none">
                <a:solidFill>
                  <a:schemeClr val="dk1"/>
                </a:solidFill>
                <a:latin typeface="Arial"/>
                <a:ea typeface="Arial"/>
                <a:cs typeface="Arial"/>
                <a:sym typeface="Arial"/>
              </a:defRPr>
            </a:lvl5pPr>
            <a:lvl6pPr marL="2743200" marR="0" lvl="5"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3200400" marR="0" lvl="6"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3657600" marR="0" lvl="7"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4114800" marR="0" lvl="8"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pPr marL="342900">
              <a:buFont typeface="Arial"/>
              <a:buAutoNum type="arabicPeriod"/>
            </a:pPr>
            <a:r>
              <a:rPr lang="en-US" sz="1600" b="1" dirty="0"/>
              <a:t>Toggle View </a:t>
            </a:r>
            <a:r>
              <a:rPr lang="en-US" sz="1600" dirty="0"/>
              <a:t>– Allows you move between the list or grid view. The Grid View displays a process title and description, while the list view is more compact and allows you to see more of the available processes and reports at once.</a:t>
            </a:r>
          </a:p>
          <a:p>
            <a:pPr marL="342900">
              <a:buFont typeface="Arial"/>
              <a:buAutoNum type="arabicPeriod"/>
            </a:pPr>
            <a:r>
              <a:rPr lang="en-US" sz="1600" b="1" dirty="0"/>
              <a:t>Batch Process/Report Container </a:t>
            </a:r>
            <a:r>
              <a:rPr lang="en-US" sz="1600" dirty="0"/>
              <a:t>– Displays the process/report title, description and actions to launch a process or add it to your favorites.</a:t>
            </a:r>
          </a:p>
          <a:p>
            <a:pPr marL="342900">
              <a:buFont typeface="Arial"/>
              <a:buAutoNum type="arabicPeriod"/>
            </a:pPr>
            <a:r>
              <a:rPr lang="en-US" sz="1600" b="1" dirty="0"/>
              <a:t>Launch Process/Report </a:t>
            </a:r>
            <a:r>
              <a:rPr lang="en-US" sz="1600" dirty="0"/>
              <a:t>– Launches the input parameter window and  progress dialog</a:t>
            </a:r>
          </a:p>
        </p:txBody>
      </p:sp>
      <p:pic>
        <p:nvPicPr>
          <p:cNvPr id="8" name="Picture 7"/>
          <p:cNvPicPr>
            <a:picLocks noChangeAspect="1"/>
          </p:cNvPicPr>
          <p:nvPr/>
        </p:nvPicPr>
        <p:blipFill rotWithShape="1">
          <a:blip r:embed="rId2"/>
          <a:srcRect b="31564"/>
          <a:stretch/>
        </p:blipFill>
        <p:spPr>
          <a:xfrm>
            <a:off x="441863" y="923135"/>
            <a:ext cx="8381040" cy="3088403"/>
          </a:xfrm>
          <a:prstGeom prst="rect">
            <a:avLst/>
          </a:prstGeom>
        </p:spPr>
      </p:pic>
    </p:spTree>
    <p:extLst>
      <p:ext uri="{BB962C8B-B14F-4D97-AF65-F5344CB8AC3E}">
        <p14:creationId xmlns:p14="http://schemas.microsoft.com/office/powerpoint/2010/main" val="3067730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Reports (cont…)</a:t>
            </a:r>
          </a:p>
        </p:txBody>
      </p:sp>
      <p:sp>
        <p:nvSpPr>
          <p:cNvPr id="5" name="Slide Number Placeholder 4"/>
          <p:cNvSpPr>
            <a:spLocks noGrp="1"/>
          </p:cNvSpPr>
          <p:nvPr>
            <p:ph type="sldNum" sz="quarter" idx="4"/>
          </p:nvPr>
        </p:nvSpPr>
        <p:spPr/>
        <p:txBody>
          <a:bodyPr/>
          <a:lstStyle/>
          <a:p>
            <a:pPr marL="0" lvl="0" indent="0" algn="l" rtl="0">
              <a:spcBef>
                <a:spcPts val="0"/>
              </a:spcBef>
              <a:spcAft>
                <a:spcPts val="0"/>
              </a:spcAft>
              <a:buNone/>
            </a:pPr>
            <a:fld id="{00000000-1234-1234-1234-123412341234}" type="slidenum">
              <a:rPr lang="en-US" smtClean="0"/>
              <a:t>19</a:t>
            </a:fld>
            <a:endParaRPr lang="en-US" dirty="0"/>
          </a:p>
        </p:txBody>
      </p:sp>
      <p:sp>
        <p:nvSpPr>
          <p:cNvPr id="10" name="Content Placeholder 2"/>
          <p:cNvSpPr txBox="1">
            <a:spLocks/>
          </p:cNvSpPr>
          <p:nvPr/>
        </p:nvSpPr>
        <p:spPr>
          <a:xfrm>
            <a:off x="259931" y="4420587"/>
            <a:ext cx="8630337" cy="1030423"/>
          </a:xfrm>
          <a:prstGeom prst="rect">
            <a:avLst/>
          </a:prstGeom>
          <a:noFill/>
          <a:ln>
            <a:noFill/>
          </a:ln>
        </p:spPr>
        <p:txBody>
          <a:bodyPr spcFirstLastPara="1" wrap="square" lIns="91425" tIns="45700" rIns="91425" bIns="45700" anchor="t" anchorCtr="0"/>
          <a:lstStyle>
            <a:defPPr marR="0" lvl="0" algn="l" rtl="0">
              <a:lnSpc>
                <a:spcPct val="100000"/>
              </a:lnSpc>
              <a:spcBef>
                <a:spcPts val="0"/>
              </a:spcBef>
              <a:spcAft>
                <a:spcPts val="0"/>
              </a:spcAft>
            </a:defPPr>
            <a:lvl1pPr marL="457200" marR="0" lvl="0" indent="-342900" algn="l" rtl="0">
              <a:lnSpc>
                <a:spcPct val="100000"/>
              </a:lnSpc>
              <a:spcBef>
                <a:spcPts val="100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1pPr>
            <a:lvl2pPr marL="914400" marR="0" lvl="1" indent="-342900" algn="l" rtl="0">
              <a:lnSpc>
                <a:spcPct val="100000"/>
              </a:lnSpc>
              <a:spcBef>
                <a:spcPts val="8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42900" algn="l" rtl="0">
              <a:lnSpc>
                <a:spcPct val="100000"/>
              </a:lnSpc>
              <a:spcBef>
                <a:spcPts val="600"/>
              </a:spcBef>
              <a:spcAft>
                <a:spcPts val="0"/>
              </a:spcAft>
              <a:buClr>
                <a:schemeClr val="dk1"/>
              </a:buClr>
              <a:buSzPts val="1800"/>
              <a:buFont typeface="Arial"/>
              <a:buChar char="•"/>
              <a:defRPr sz="1600" b="0" i="0" u="none" strike="noStrike" cap="none">
                <a:solidFill>
                  <a:schemeClr val="dk1"/>
                </a:solidFill>
                <a:latin typeface="Arial"/>
                <a:ea typeface="Arial"/>
                <a:cs typeface="Arial"/>
                <a:sym typeface="Arial"/>
              </a:defRPr>
            </a:lvl3pPr>
            <a:lvl4pPr marL="1828800" marR="0" lvl="3" indent="-342900" algn="l" rtl="0">
              <a:lnSpc>
                <a:spcPct val="100000"/>
              </a:lnSpc>
              <a:spcBef>
                <a:spcPts val="400"/>
              </a:spcBef>
              <a:spcAft>
                <a:spcPts val="0"/>
              </a:spcAft>
              <a:buClr>
                <a:schemeClr val="dk1"/>
              </a:buClr>
              <a:buSzPts val="1800"/>
              <a:buFont typeface="Arial"/>
              <a:buChar char="–"/>
              <a:defRPr sz="1400" b="0" i="0" u="none" strike="noStrike" cap="none">
                <a:solidFill>
                  <a:schemeClr val="dk1"/>
                </a:solidFill>
                <a:latin typeface="Arial"/>
                <a:ea typeface="Arial"/>
                <a:cs typeface="Arial"/>
                <a:sym typeface="Arial"/>
              </a:defRPr>
            </a:lvl4pPr>
            <a:lvl5pPr marL="2286000" marR="0" lvl="4" indent="-342900" algn="l" rtl="0">
              <a:lnSpc>
                <a:spcPct val="100000"/>
              </a:lnSpc>
              <a:spcBef>
                <a:spcPts val="200"/>
              </a:spcBef>
              <a:spcAft>
                <a:spcPts val="0"/>
              </a:spcAft>
              <a:buClr>
                <a:schemeClr val="dk1"/>
              </a:buClr>
              <a:buSzPts val="1800"/>
              <a:buFont typeface="Arial"/>
              <a:buChar char="•"/>
              <a:defRPr sz="1200" b="0" i="0" u="none" strike="noStrike" cap="none">
                <a:solidFill>
                  <a:schemeClr val="dk1"/>
                </a:solidFill>
                <a:latin typeface="Arial"/>
                <a:ea typeface="Arial"/>
                <a:cs typeface="Arial"/>
                <a:sym typeface="Arial"/>
              </a:defRPr>
            </a:lvl5pPr>
            <a:lvl6pPr marL="2743200" marR="0" lvl="5"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3200400" marR="0" lvl="6"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3657600" marR="0" lvl="7"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4114800" marR="0" lvl="8"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pPr marL="342900">
              <a:buFont typeface="+mj-lt"/>
              <a:buAutoNum type="arabicPeriod" startAt="4"/>
            </a:pPr>
            <a:r>
              <a:rPr lang="en-US" sz="1200" b="1" dirty="0"/>
              <a:t>Add Favorite </a:t>
            </a:r>
            <a:r>
              <a:rPr lang="en-US" sz="1200" dirty="0"/>
              <a:t>– Allows you to select a process to add to your designated favorites list. Before saving a process as a favorite, it will prompt you to enter the default parameters for this process</a:t>
            </a:r>
          </a:p>
          <a:p>
            <a:pPr marL="342900">
              <a:buFont typeface="Arial"/>
              <a:buAutoNum type="arabicPeriod" startAt="4"/>
            </a:pPr>
            <a:r>
              <a:rPr lang="en-US" sz="1200" b="1" dirty="0"/>
              <a:t>Search</a:t>
            </a:r>
            <a:r>
              <a:rPr lang="en-US" sz="1200" dirty="0"/>
              <a:t> – Similar to the Global Search Bar, this allows you to search for processes or reports by name. </a:t>
            </a:r>
          </a:p>
          <a:p>
            <a:pPr marL="342900">
              <a:buFont typeface="Arial"/>
              <a:buAutoNum type="arabicPeriod" startAt="4"/>
            </a:pPr>
            <a:r>
              <a:rPr lang="en-US" sz="1200" b="1" dirty="0"/>
              <a:t>Favorites</a:t>
            </a:r>
            <a:r>
              <a:rPr lang="en-US" sz="1200" dirty="0"/>
              <a:t> – Menu section where the processes or reports that have been added as favorites are displayed.</a:t>
            </a:r>
          </a:p>
          <a:p>
            <a:pPr marL="342900">
              <a:buFont typeface="Arial"/>
              <a:buAutoNum type="arabicPeriod" startAt="4"/>
            </a:pPr>
            <a:r>
              <a:rPr lang="en-US" sz="1200" b="1" dirty="0"/>
              <a:t>Recents </a:t>
            </a:r>
            <a:r>
              <a:rPr lang="en-US" sz="1200" dirty="0"/>
              <a:t>– Displays the processes that you have run in the past 30 days and the number of times the process was run. </a:t>
            </a:r>
          </a:p>
          <a:p>
            <a:pPr marL="342900">
              <a:buFont typeface="Arial"/>
              <a:buAutoNum type="arabicPeriod" startAt="4"/>
            </a:pPr>
            <a:r>
              <a:rPr lang="en-US" sz="1200" b="1" dirty="0"/>
              <a:t>Categories</a:t>
            </a:r>
            <a:r>
              <a:rPr lang="en-US" sz="1200" dirty="0"/>
              <a:t> – Organizes the available processes into functional areas and displays the total number of reports in a given area</a:t>
            </a:r>
          </a:p>
        </p:txBody>
      </p:sp>
      <p:pic>
        <p:nvPicPr>
          <p:cNvPr id="11" name="Picture 10"/>
          <p:cNvPicPr>
            <a:picLocks noChangeAspect="1"/>
          </p:cNvPicPr>
          <p:nvPr/>
        </p:nvPicPr>
        <p:blipFill rotWithShape="1">
          <a:blip r:embed="rId2"/>
          <a:srcRect b="31564"/>
          <a:stretch/>
        </p:blipFill>
        <p:spPr>
          <a:xfrm>
            <a:off x="399680" y="1203618"/>
            <a:ext cx="8381040" cy="3088403"/>
          </a:xfrm>
          <a:prstGeom prst="rect">
            <a:avLst/>
          </a:prstGeom>
        </p:spPr>
      </p:pic>
    </p:spTree>
    <p:extLst>
      <p:ext uri="{BB962C8B-B14F-4D97-AF65-F5344CB8AC3E}">
        <p14:creationId xmlns:p14="http://schemas.microsoft.com/office/powerpoint/2010/main" val="1766635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AE174E8-CA8C-4B90-853A-F330163CDA05}"/>
              </a:ext>
            </a:extLst>
          </p:cNvPr>
          <p:cNvSpPr>
            <a:spLocks noGrp="1"/>
          </p:cNvSpPr>
          <p:nvPr>
            <p:ph sz="half" idx="1"/>
          </p:nvPr>
        </p:nvSpPr>
        <p:spPr/>
        <p:txBody>
          <a:bodyPr/>
          <a:lstStyle/>
          <a:p>
            <a:pPr lvl="0"/>
            <a:r>
              <a:rPr lang="en-US" sz="1800" dirty="0"/>
              <a:t>Introductions</a:t>
            </a:r>
          </a:p>
          <a:p>
            <a:pPr lvl="0"/>
            <a:r>
              <a:rPr lang="en-US" sz="1800" dirty="0"/>
              <a:t>Training Format: Power Point Deck and Environment Demonstration</a:t>
            </a:r>
            <a:endParaRPr lang="en-US" sz="1800" dirty="0">
              <a:solidFill>
                <a:srgbClr val="FF0000"/>
              </a:solidFill>
            </a:endParaRPr>
          </a:p>
          <a:p>
            <a:pPr lvl="0"/>
            <a:r>
              <a:rPr lang="en-US" sz="1800" dirty="0"/>
              <a:t>Upgrades to MY QUORUM WEB-BASED PLATFORM v17</a:t>
            </a:r>
          </a:p>
          <a:p>
            <a:pPr lvl="0"/>
            <a:r>
              <a:rPr lang="en-US" sz="1800" dirty="0"/>
              <a:t>MY QUORUM Log In Details </a:t>
            </a:r>
          </a:p>
          <a:p>
            <a:pPr lvl="0"/>
            <a:r>
              <a:rPr lang="en-US" sz="1800" dirty="0"/>
              <a:t>Web Look and Navigation </a:t>
            </a:r>
          </a:p>
          <a:p>
            <a:pPr lvl="0"/>
            <a:r>
              <a:rPr lang="en-US" sz="1800" dirty="0"/>
              <a:t>Functionality – Changes that affect you </a:t>
            </a:r>
          </a:p>
          <a:p>
            <a:pPr lvl="0"/>
            <a:r>
              <a:rPr lang="en-US" sz="1800" dirty="0"/>
              <a:t>Nomination Upload Option</a:t>
            </a:r>
          </a:p>
          <a:p>
            <a:pPr marL="214313" lvl="2">
              <a:spcBef>
                <a:spcPts val="600"/>
              </a:spcBef>
            </a:pPr>
            <a:r>
              <a:rPr lang="en-US" sz="1800" dirty="0"/>
              <a:t>Reports </a:t>
            </a:r>
          </a:p>
          <a:p>
            <a:pPr marL="214313" lvl="2">
              <a:spcBef>
                <a:spcPts val="600"/>
              </a:spcBef>
            </a:pPr>
            <a:r>
              <a:rPr lang="en-US" sz="1800" dirty="0"/>
              <a:t>Next Steps  </a:t>
            </a:r>
          </a:p>
          <a:p>
            <a:pPr marL="0" lvl="0" indent="0">
              <a:buNone/>
            </a:pPr>
            <a:endParaRPr lang="en-US" sz="1800" dirty="0">
              <a:sym typeface="Arial"/>
            </a:endParaRPr>
          </a:p>
          <a:p>
            <a:endParaRPr lang="en-US" sz="1800" dirty="0"/>
          </a:p>
        </p:txBody>
      </p:sp>
      <p:sp>
        <p:nvSpPr>
          <p:cNvPr id="3" name="Title 2">
            <a:extLst>
              <a:ext uri="{FF2B5EF4-FFF2-40B4-BE49-F238E27FC236}">
                <a16:creationId xmlns:a16="http://schemas.microsoft.com/office/drawing/2014/main" id="{1A2BDF54-5682-4FC5-BD53-1C4B55CEDF57}"/>
              </a:ext>
            </a:extLst>
          </p:cNvPr>
          <p:cNvSpPr>
            <a:spLocks noGrp="1"/>
          </p:cNvSpPr>
          <p:nvPr>
            <p:ph type="title"/>
          </p:nvPr>
        </p:nvSpPr>
        <p:spPr/>
        <p:txBody>
          <a:bodyPr/>
          <a:lstStyle/>
          <a:p>
            <a:r>
              <a:rPr lang="en-US" b="1" dirty="0"/>
              <a:t>Agenda</a:t>
            </a:r>
          </a:p>
        </p:txBody>
      </p:sp>
      <p:sp>
        <p:nvSpPr>
          <p:cNvPr id="4" name="Footer Placeholder 3">
            <a:extLst>
              <a:ext uri="{FF2B5EF4-FFF2-40B4-BE49-F238E27FC236}">
                <a16:creationId xmlns:a16="http://schemas.microsoft.com/office/drawing/2014/main" id="{428F11B0-BB0E-4C88-BB2C-F2602E3A4F17}"/>
              </a:ext>
            </a:extLst>
          </p:cNvPr>
          <p:cNvSpPr>
            <a:spLocks noGrp="1"/>
          </p:cNvSpPr>
          <p:nvPr>
            <p:ph type="ftr" sz="quarter" idx="3"/>
          </p:nvPr>
        </p:nvSpPr>
        <p:spPr/>
        <p:txBody>
          <a:bodyPr/>
          <a:lstStyle/>
          <a:p>
            <a:pPr>
              <a:defRPr/>
            </a:pPr>
            <a:r>
              <a:rPr lang="en-US" altLang="en-US" dirty="0"/>
              <a:t>© 2022 Quorum Software. All Rights Reserved.</a:t>
            </a:r>
          </a:p>
        </p:txBody>
      </p:sp>
      <p:sp>
        <p:nvSpPr>
          <p:cNvPr id="5" name="Slide Number Placeholder 4">
            <a:extLst>
              <a:ext uri="{FF2B5EF4-FFF2-40B4-BE49-F238E27FC236}">
                <a16:creationId xmlns:a16="http://schemas.microsoft.com/office/drawing/2014/main" id="{7F83356E-FBE2-40D7-86C9-C020181DBE37}"/>
              </a:ext>
            </a:extLst>
          </p:cNvPr>
          <p:cNvSpPr>
            <a:spLocks noGrp="1"/>
          </p:cNvSpPr>
          <p:nvPr>
            <p:ph type="sldNum" sz="quarter" idx="4"/>
          </p:nvPr>
        </p:nvSpPr>
        <p:spPr/>
        <p:txBody>
          <a:bodyPr/>
          <a:lstStyle/>
          <a:p>
            <a:pPr>
              <a:defRPr/>
            </a:pPr>
            <a:fld id="{1AF95084-0C59-48C6-AF2A-5E12A39AC9FF}" type="slidenum">
              <a:rPr lang="en-US" altLang="en-US" smtClean="0"/>
              <a:pPr>
                <a:defRPr/>
              </a:pPr>
              <a:t>2</a:t>
            </a:fld>
            <a:endParaRPr lang="en-US" altLang="en-US" dirty="0"/>
          </a:p>
        </p:txBody>
      </p:sp>
      <p:sp>
        <p:nvSpPr>
          <p:cNvPr id="7" name="Rectangle: Rounded Corners 26">
            <a:extLst>
              <a:ext uri="{FF2B5EF4-FFF2-40B4-BE49-F238E27FC236}">
                <a16:creationId xmlns:a16="http://schemas.microsoft.com/office/drawing/2014/main" id="{88B6C933-7253-44BC-BB8B-F5312B5B1384}"/>
              </a:ext>
            </a:extLst>
          </p:cNvPr>
          <p:cNvSpPr>
            <a:spLocks noChangeAspect="1"/>
          </p:cNvSpPr>
          <p:nvPr/>
        </p:nvSpPr>
        <p:spPr>
          <a:xfrm rot="2700000">
            <a:off x="4134702" y="3016643"/>
            <a:ext cx="2816352" cy="2816352"/>
          </a:xfrm>
          <a:prstGeom prst="roundRect">
            <a:avLst>
              <a:gd name="adj" fmla="val 5007"/>
            </a:avLst>
          </a:prstGeom>
          <a:solidFill>
            <a:srgbClr val="E9EBED"/>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defRPr/>
            </a:pPr>
            <a:endParaRPr lang="en-US" dirty="0">
              <a:solidFill>
                <a:srgbClr val="060A51"/>
              </a:solidFill>
              <a:latin typeface="Calibri"/>
            </a:endParaRPr>
          </a:p>
        </p:txBody>
      </p:sp>
      <p:pic>
        <p:nvPicPr>
          <p:cNvPr id="8" name="Picture 7">
            <a:extLst>
              <a:ext uri="{FF2B5EF4-FFF2-40B4-BE49-F238E27FC236}">
                <a16:creationId xmlns:a16="http://schemas.microsoft.com/office/drawing/2014/main" id="{4EA8AAE3-FC4A-4AA6-B853-75C7E2A152B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17442" y="3565615"/>
            <a:ext cx="3050872" cy="1371014"/>
          </a:xfrm>
          <a:prstGeom prst="rect">
            <a:avLst/>
          </a:prstGeom>
        </p:spPr>
      </p:pic>
      <p:sp>
        <p:nvSpPr>
          <p:cNvPr id="9" name="Rectangle: Rounded Corners 22">
            <a:extLst>
              <a:ext uri="{FF2B5EF4-FFF2-40B4-BE49-F238E27FC236}">
                <a16:creationId xmlns:a16="http://schemas.microsoft.com/office/drawing/2014/main" id="{B866524C-D0B4-428B-A707-12089FBDBDCA}"/>
              </a:ext>
            </a:extLst>
          </p:cNvPr>
          <p:cNvSpPr/>
          <p:nvPr/>
        </p:nvSpPr>
        <p:spPr>
          <a:xfrm rot="2700000">
            <a:off x="6917305" y="3217289"/>
            <a:ext cx="457200" cy="457200"/>
          </a:xfrm>
          <a:prstGeom prst="roundRect">
            <a:avLst>
              <a:gd name="adj" fmla="val 5007"/>
            </a:avLst>
          </a:prstGeom>
          <a:solidFill>
            <a:srgbClr val="047B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en-US" dirty="0">
              <a:solidFill>
                <a:srgbClr val="FFFFFF"/>
              </a:solidFill>
              <a:latin typeface="Calibri"/>
            </a:endParaRPr>
          </a:p>
        </p:txBody>
      </p:sp>
      <p:sp>
        <p:nvSpPr>
          <p:cNvPr id="10" name="Rectangle: Rounded Corners 23">
            <a:extLst>
              <a:ext uri="{FF2B5EF4-FFF2-40B4-BE49-F238E27FC236}">
                <a16:creationId xmlns:a16="http://schemas.microsoft.com/office/drawing/2014/main" id="{C1C36D7C-0E70-436B-AB2F-C57C2BA355CA}"/>
              </a:ext>
            </a:extLst>
          </p:cNvPr>
          <p:cNvSpPr/>
          <p:nvPr/>
        </p:nvSpPr>
        <p:spPr>
          <a:xfrm rot="2700000">
            <a:off x="6321816" y="2386804"/>
            <a:ext cx="822960" cy="822960"/>
          </a:xfrm>
          <a:prstGeom prst="roundRect">
            <a:avLst>
              <a:gd name="adj" fmla="val 500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en-US" dirty="0">
              <a:solidFill>
                <a:srgbClr val="FFFFFF"/>
              </a:solidFill>
              <a:latin typeface="Calibri"/>
            </a:endParaRPr>
          </a:p>
        </p:txBody>
      </p:sp>
      <p:sp>
        <p:nvSpPr>
          <p:cNvPr id="11" name="Rectangle: Rounded Corners 24">
            <a:extLst>
              <a:ext uri="{FF2B5EF4-FFF2-40B4-BE49-F238E27FC236}">
                <a16:creationId xmlns:a16="http://schemas.microsoft.com/office/drawing/2014/main" id="{D3580FFA-F6D6-4D28-B10A-59BF354983E8}"/>
              </a:ext>
            </a:extLst>
          </p:cNvPr>
          <p:cNvSpPr/>
          <p:nvPr/>
        </p:nvSpPr>
        <p:spPr>
          <a:xfrm rot="2700000">
            <a:off x="7255656" y="2936964"/>
            <a:ext cx="228600" cy="228600"/>
          </a:xfrm>
          <a:prstGeom prst="roundRect">
            <a:avLst>
              <a:gd name="adj" fmla="val 5007"/>
            </a:avLst>
          </a:prstGeom>
          <a:solidFill>
            <a:srgbClr val="8CC6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en-US" dirty="0">
              <a:solidFill>
                <a:srgbClr val="FFFFFF"/>
              </a:solidFill>
              <a:latin typeface="Calibri"/>
            </a:endParaRPr>
          </a:p>
        </p:txBody>
      </p:sp>
    </p:spTree>
    <p:extLst>
      <p:ext uri="{BB962C8B-B14F-4D97-AF65-F5344CB8AC3E}">
        <p14:creationId xmlns:p14="http://schemas.microsoft.com/office/powerpoint/2010/main" val="2693111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161"/>
        <p:cNvGrpSpPr/>
        <p:nvPr/>
      </p:nvGrpSpPr>
      <p:grpSpPr>
        <a:xfrm>
          <a:off x="0" y="0"/>
          <a:ext cx="0" cy="0"/>
          <a:chOff x="0" y="0"/>
          <a:chExt cx="0" cy="0"/>
        </a:xfrm>
      </p:grpSpPr>
      <p:sp>
        <p:nvSpPr>
          <p:cNvPr id="1163" name="Google Shape;1163;p87"/>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accent1"/>
              </a:buClr>
              <a:buSzPts val="2400"/>
              <a:buFont typeface="Arial"/>
              <a:buNone/>
            </a:pPr>
            <a:r>
              <a:rPr lang="en-US" sz="2800" b="1" dirty="0"/>
              <a:t>NEXT STEPS</a:t>
            </a:r>
            <a:endParaRPr sz="2800" b="1" dirty="0"/>
          </a:p>
        </p:txBody>
      </p:sp>
      <p:sp>
        <p:nvSpPr>
          <p:cNvPr id="1164" name="Google Shape;1164;p87"/>
          <p:cNvSpPr txBox="1">
            <a:spLocks noGrp="1"/>
          </p:cNvSpPr>
          <p:nvPr>
            <p:ph type="sldNum" sz="quarter" idx="4"/>
          </p:nvPr>
        </p:nvSpPr>
        <p:spPr>
          <a:prstGeom prst="rect">
            <a:avLst/>
          </a:prstGeom>
          <a:no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700"/>
              <a:buFont typeface="Arial"/>
              <a:buNone/>
              <a:tabLst/>
              <a:defRPr/>
            </a:pPr>
            <a:fld id="{00000000-1234-1234-1234-123412341234}" type="slidenum">
              <a:rPr kumimoji="0" lang="en-US" sz="750" b="0" i="0" u="none" strike="noStrike" kern="0" cap="none" spc="0" normalizeH="0" baseline="0" noProof="0">
                <a:ln>
                  <a:noFill/>
                </a:ln>
                <a:solidFill>
                  <a:srgbClr val="231F2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Pts val="700"/>
                <a:buFont typeface="Arial"/>
                <a:buNone/>
                <a:tabLst/>
                <a:defRPr/>
              </a:pPr>
              <a:t>20</a:t>
            </a:fld>
            <a:endParaRPr kumimoji="0" sz="750" b="0" i="0" u="none" strike="noStrike" kern="0" cap="none" spc="0" normalizeH="0" baseline="0" noProof="0" dirty="0">
              <a:ln>
                <a:noFill/>
              </a:ln>
              <a:solidFill>
                <a:srgbClr val="231F20"/>
              </a:solidFill>
              <a:effectLst/>
              <a:uLnTx/>
              <a:uFillTx/>
              <a:latin typeface="Arial"/>
              <a:cs typeface="Arial"/>
              <a:sym typeface="Arial"/>
            </a:endParaRPr>
          </a:p>
        </p:txBody>
      </p:sp>
      <p:sp>
        <p:nvSpPr>
          <p:cNvPr id="7" name="Google Shape;1165;p87">
            <a:extLst>
              <a:ext uri="{FF2B5EF4-FFF2-40B4-BE49-F238E27FC236}">
                <a16:creationId xmlns:a16="http://schemas.microsoft.com/office/drawing/2014/main" id="{9E30EACC-3F43-4BC6-8EE5-46DA101BA56D}"/>
              </a:ext>
            </a:extLst>
          </p:cNvPr>
          <p:cNvSpPr txBox="1"/>
          <p:nvPr/>
        </p:nvSpPr>
        <p:spPr>
          <a:xfrm>
            <a:off x="329415" y="1065137"/>
            <a:ext cx="8395135" cy="5404500"/>
          </a:xfrm>
          <a:prstGeom prst="rect">
            <a:avLst/>
          </a:prstGeom>
          <a:noFill/>
          <a:ln>
            <a:noFill/>
          </a:ln>
        </p:spPr>
        <p:txBody>
          <a:bodyPr spcFirstLastPara="1" wrap="square" lIns="91425" tIns="45700" rIns="91425" bIns="45700" anchor="t" anchorCtr="0">
            <a:noAutofit/>
          </a:bodyPr>
          <a:lstStyle/>
          <a:p>
            <a:pPr marL="514350" marR="0" lvl="3" indent="-285750" algn="l" defTabSz="914400" rtl="0" eaLnBrk="1" fontAlgn="auto" latinLnBrk="0" hangingPunct="1">
              <a:lnSpc>
                <a:spcPct val="100000"/>
              </a:lnSpc>
              <a:spcBef>
                <a:spcPts val="1200"/>
              </a:spcBef>
              <a:spcAft>
                <a:spcPts val="0"/>
              </a:spcAft>
              <a:buClr>
                <a:srgbClr val="000000"/>
              </a:buClr>
              <a:buSzPts val="1204"/>
              <a:buFont typeface="Wingdings" panose="05000000000000000000" pitchFamily="2" charset="2"/>
              <a:buChar char="q"/>
              <a:tabLst/>
              <a:defRPr/>
            </a:pPr>
            <a:endParaRPr kumimoji="0" lang="en-US" sz="500" b="0" i="0" u="none" strike="noStrike" kern="0" cap="none" spc="0" normalizeH="0" baseline="0" noProof="0" dirty="0">
              <a:ln>
                <a:noFill/>
              </a:ln>
              <a:solidFill>
                <a:srgbClr val="231F20"/>
              </a:solidFill>
              <a:effectLst/>
              <a:uLnTx/>
              <a:uFillTx/>
              <a:latin typeface="Arial"/>
              <a:cs typeface="Arial"/>
              <a:sym typeface="Arial"/>
            </a:endParaRPr>
          </a:p>
          <a:p>
            <a:pPr marL="228600" marR="0" lvl="3" algn="l" defTabSz="914400" rtl="0" eaLnBrk="1" fontAlgn="auto" latinLnBrk="0" hangingPunct="1">
              <a:lnSpc>
                <a:spcPct val="100000"/>
              </a:lnSpc>
              <a:spcBef>
                <a:spcPts val="1200"/>
              </a:spcBef>
              <a:spcAft>
                <a:spcPts val="0"/>
              </a:spcAft>
              <a:buClr>
                <a:srgbClr val="000000"/>
              </a:buClr>
              <a:buSzPts val="1204"/>
              <a:tabLst/>
              <a:defRPr/>
            </a:pPr>
            <a:r>
              <a:rPr kumimoji="0" lang="en-US" sz="1800" b="1" i="0" u="none" strike="noStrike" kern="0" cap="none" spc="0" normalizeH="0" baseline="0" noProof="0" dirty="0">
                <a:ln>
                  <a:noFill/>
                </a:ln>
                <a:solidFill>
                  <a:srgbClr val="231F20"/>
                </a:solidFill>
                <a:effectLst/>
                <a:uLnTx/>
                <a:uFillTx/>
                <a:latin typeface="Arial"/>
                <a:cs typeface="Arial"/>
                <a:sym typeface="Arial"/>
              </a:rPr>
              <a:t> </a:t>
            </a:r>
            <a:r>
              <a:rPr lang="en-US" sz="1600" dirty="0">
                <a:solidFill>
                  <a:srgbClr val="231F20"/>
                </a:solidFill>
              </a:rPr>
              <a:t>    </a:t>
            </a:r>
          </a:p>
          <a:p>
            <a:pPr marL="514350" marR="0" lvl="3" indent="-285750" algn="l" defTabSz="914400" rtl="0" eaLnBrk="1" fontAlgn="auto" latinLnBrk="0" hangingPunct="1">
              <a:lnSpc>
                <a:spcPct val="100000"/>
              </a:lnSpc>
              <a:spcBef>
                <a:spcPts val="1200"/>
              </a:spcBef>
              <a:spcAft>
                <a:spcPts val="0"/>
              </a:spcAft>
              <a:buClr>
                <a:srgbClr val="000000"/>
              </a:buClr>
              <a:buSzPts val="1204"/>
              <a:buFont typeface="Wingdings" panose="05000000000000000000" pitchFamily="2" charset="2"/>
              <a:buChar char="q"/>
              <a:tabLst/>
              <a:defRPr/>
            </a:pPr>
            <a:r>
              <a:rPr lang="en-US" kern="0" dirty="0">
                <a:solidFill>
                  <a:srgbClr val="231F20"/>
                </a:solidFill>
                <a:latin typeface="Arial"/>
                <a:cs typeface="Arial"/>
                <a:sym typeface="Arial"/>
              </a:rPr>
              <a:t>Cutover Scheduled for October 7, 2022</a:t>
            </a:r>
          </a:p>
          <a:p>
            <a:pPr marL="514350" marR="0" lvl="3" indent="-285750" algn="l" defTabSz="914400" rtl="0" eaLnBrk="1" fontAlgn="auto" latinLnBrk="0" hangingPunct="1">
              <a:lnSpc>
                <a:spcPct val="100000"/>
              </a:lnSpc>
              <a:spcBef>
                <a:spcPts val="1200"/>
              </a:spcBef>
              <a:spcAft>
                <a:spcPts val="0"/>
              </a:spcAft>
              <a:buClr>
                <a:srgbClr val="000000"/>
              </a:buClr>
              <a:buSzPts val="1204"/>
              <a:buFont typeface="Wingdings" panose="05000000000000000000" pitchFamily="2" charset="2"/>
              <a:buChar char="q"/>
              <a:tabLst/>
              <a:defRPr/>
            </a:pPr>
            <a:r>
              <a:rPr kumimoji="0" lang="en-US" sz="1800" i="0" u="none" strike="noStrike" kern="0" cap="none" spc="0" normalizeH="0" baseline="0" noProof="0" dirty="0">
                <a:ln>
                  <a:noFill/>
                </a:ln>
                <a:solidFill>
                  <a:srgbClr val="231F20"/>
                </a:solidFill>
                <a:effectLst/>
                <a:uLnTx/>
                <a:uFillTx/>
                <a:latin typeface="Arial"/>
                <a:cs typeface="Arial"/>
                <a:sym typeface="Arial"/>
              </a:rPr>
              <a:t>Estimated Planned Down Time </a:t>
            </a:r>
          </a:p>
          <a:p>
            <a:pPr marL="228600" marR="0" lvl="3" indent="0" algn="l" defTabSz="914400" rtl="0" eaLnBrk="1" fontAlgn="auto" latinLnBrk="0" hangingPunct="1">
              <a:lnSpc>
                <a:spcPct val="100000"/>
              </a:lnSpc>
              <a:spcBef>
                <a:spcPts val="1200"/>
              </a:spcBef>
              <a:spcAft>
                <a:spcPts val="0"/>
              </a:spcAft>
              <a:buClr>
                <a:srgbClr val="000000"/>
              </a:buClr>
              <a:buSzPts val="1204"/>
              <a:buFont typeface="Arial"/>
              <a:buNone/>
              <a:tabLst/>
              <a:defRPr/>
            </a:pPr>
            <a:r>
              <a:rPr kumimoji="0" lang="en-US" sz="1400" b="0" i="0" u="none" strike="noStrike" kern="0" cap="none" spc="0" normalizeH="0" baseline="0" noProof="0" dirty="0">
                <a:ln>
                  <a:noFill/>
                </a:ln>
                <a:solidFill>
                  <a:srgbClr val="231F20"/>
                </a:solidFill>
                <a:effectLst/>
                <a:uLnTx/>
                <a:uFillTx/>
                <a:latin typeface="Arial"/>
                <a:cs typeface="Arial"/>
                <a:sym typeface="Arial"/>
              </a:rPr>
              <a:t>         </a:t>
            </a:r>
            <a:r>
              <a:rPr kumimoji="0" lang="en-US" sz="1400" b="0" i="0" u="none" strike="noStrike" kern="0" cap="none" spc="0" normalizeH="0" baseline="0" noProof="0" dirty="0">
                <a:ln>
                  <a:noFill/>
                </a:ln>
                <a:effectLst/>
                <a:uLnTx/>
                <a:uFillTx/>
                <a:latin typeface="Arial"/>
                <a:cs typeface="Arial"/>
                <a:sym typeface="Arial"/>
              </a:rPr>
              <a:t>- 10/7 10:00 pm </a:t>
            </a:r>
            <a:r>
              <a:rPr lang="en-US" sz="1400" kern="0" dirty="0">
                <a:latin typeface="Arial"/>
                <a:cs typeface="Arial"/>
                <a:sym typeface="Arial"/>
              </a:rPr>
              <a:t>through 10/8 8:00 am</a:t>
            </a:r>
            <a:endParaRPr lang="en-US" sz="1600" dirty="0"/>
          </a:p>
          <a:p>
            <a:pPr marL="228600" marR="0" lvl="3" indent="0" algn="l" defTabSz="914400" rtl="0" eaLnBrk="1" fontAlgn="auto" latinLnBrk="0" hangingPunct="1">
              <a:lnSpc>
                <a:spcPct val="100000"/>
              </a:lnSpc>
              <a:spcBef>
                <a:spcPts val="1200"/>
              </a:spcBef>
              <a:spcAft>
                <a:spcPts val="0"/>
              </a:spcAft>
              <a:buClr>
                <a:srgbClr val="000000"/>
              </a:buClr>
              <a:buSzPts val="1204"/>
              <a:buFont typeface="Arial"/>
              <a:buNone/>
              <a:tabLst/>
              <a:defRPr/>
            </a:pPr>
            <a:endParaRPr kumimoji="0" lang="en-US" sz="1600" b="0" i="0" u="none" strike="noStrike" kern="0" cap="none" spc="0" normalizeH="0" baseline="0" noProof="0" dirty="0">
              <a:ln>
                <a:noFill/>
              </a:ln>
              <a:solidFill>
                <a:srgbClr val="231F20"/>
              </a:solidFill>
              <a:effectLst/>
              <a:uLnTx/>
              <a:uFillTx/>
              <a:latin typeface="Arial"/>
              <a:cs typeface="Arial"/>
              <a:sym typeface="Arial"/>
            </a:endParaRPr>
          </a:p>
          <a:p>
            <a:pPr marL="228600" marR="0" lvl="3" indent="0" algn="l" defTabSz="914400" rtl="0" eaLnBrk="1" fontAlgn="auto" latinLnBrk="0" hangingPunct="1">
              <a:lnSpc>
                <a:spcPct val="100000"/>
              </a:lnSpc>
              <a:spcBef>
                <a:spcPts val="1200"/>
              </a:spcBef>
              <a:spcAft>
                <a:spcPts val="0"/>
              </a:spcAft>
              <a:buClr>
                <a:srgbClr val="000000"/>
              </a:buClr>
              <a:buSzPts val="1204"/>
              <a:buFont typeface="Arial"/>
              <a:buNone/>
              <a:tabLst/>
              <a:defRPr/>
            </a:pPr>
            <a:r>
              <a:rPr kumimoji="0" lang="en-US" sz="1400" b="0" i="0" u="none" strike="noStrike" kern="0" cap="none" spc="0" normalizeH="0" baseline="0" noProof="0" dirty="0">
                <a:ln>
                  <a:noFill/>
                </a:ln>
                <a:solidFill>
                  <a:srgbClr val="231F20"/>
                </a:solidFill>
                <a:effectLst/>
                <a:uLnTx/>
                <a:uFillTx/>
                <a:latin typeface="Arial"/>
                <a:cs typeface="Arial"/>
                <a:sym typeface="Arial"/>
              </a:rPr>
              <a:t>            </a:t>
            </a:r>
          </a:p>
          <a:p>
            <a:pPr marL="228600" marR="0" lvl="3" indent="0" algn="l" defTabSz="914400" rtl="0" eaLnBrk="1" fontAlgn="auto" latinLnBrk="0" hangingPunct="1">
              <a:lnSpc>
                <a:spcPct val="100000"/>
              </a:lnSpc>
              <a:spcBef>
                <a:spcPts val="1200"/>
              </a:spcBef>
              <a:spcAft>
                <a:spcPts val="0"/>
              </a:spcAft>
              <a:buClr>
                <a:srgbClr val="000000"/>
              </a:buClr>
              <a:buSzPts val="1204"/>
              <a:buFont typeface="Arial"/>
              <a:buNone/>
              <a:tabLst/>
              <a:defRPr/>
            </a:pPr>
            <a:endParaRPr kumimoji="0" lang="en-US" sz="1600" b="0" i="0" u="none" strike="noStrike" kern="0" cap="none" spc="0" normalizeH="0" baseline="0" noProof="0" dirty="0">
              <a:ln>
                <a:noFill/>
              </a:ln>
              <a:solidFill>
                <a:srgbClr val="231F20"/>
              </a:solidFill>
              <a:effectLst/>
              <a:uLnTx/>
              <a:uFillTx/>
              <a:latin typeface="Arial"/>
              <a:cs typeface="Arial"/>
              <a:sym typeface="Arial"/>
            </a:endParaRPr>
          </a:p>
          <a:p>
            <a:pPr marL="228600" marR="0" lvl="3" indent="0" algn="l" defTabSz="914400" rtl="0" eaLnBrk="1" fontAlgn="auto" latinLnBrk="0" hangingPunct="1">
              <a:lnSpc>
                <a:spcPct val="100000"/>
              </a:lnSpc>
              <a:spcBef>
                <a:spcPts val="1200"/>
              </a:spcBef>
              <a:spcAft>
                <a:spcPts val="0"/>
              </a:spcAft>
              <a:buClr>
                <a:srgbClr val="000000"/>
              </a:buClr>
              <a:buSzPts val="1204"/>
              <a:buFont typeface="Arial"/>
              <a:buNone/>
              <a:tabLst/>
              <a:defRPr/>
            </a:pPr>
            <a:r>
              <a:rPr kumimoji="0" lang="en-US" sz="1600" b="0" i="0" u="none" strike="noStrike" kern="0" cap="none" spc="0" normalizeH="0" baseline="0" noProof="0" dirty="0">
                <a:ln>
                  <a:noFill/>
                </a:ln>
                <a:solidFill>
                  <a:srgbClr val="231F20"/>
                </a:solidFill>
                <a:effectLst/>
                <a:uLnTx/>
                <a:uFillTx/>
                <a:latin typeface="Arial"/>
                <a:cs typeface="Arial"/>
                <a:sym typeface="Arial"/>
              </a:rPr>
              <a:t>         </a:t>
            </a:r>
            <a:endParaRPr kumimoji="0" lang="en-US" sz="500" b="0" i="0" u="none" strike="noStrike" kern="0" cap="none" spc="0" normalizeH="0" baseline="0" noProof="0" dirty="0">
              <a:ln>
                <a:noFill/>
              </a:ln>
              <a:solidFill>
                <a:srgbClr val="231F20"/>
              </a:solidFill>
              <a:effectLst/>
              <a:uLnTx/>
              <a:uFillTx/>
              <a:latin typeface="Arial"/>
              <a:cs typeface="Arial"/>
              <a:sym typeface="Arial"/>
            </a:endParaRPr>
          </a:p>
          <a:p>
            <a:pPr marL="171450" marR="0" lvl="2" indent="-171450" algn="l" defTabSz="914400" rtl="0" eaLnBrk="1" fontAlgn="auto" latinLnBrk="0" hangingPunct="1">
              <a:lnSpc>
                <a:spcPct val="100000"/>
              </a:lnSpc>
              <a:spcBef>
                <a:spcPts val="800"/>
              </a:spcBef>
              <a:spcAft>
                <a:spcPts val="0"/>
              </a:spcAft>
              <a:buClr>
                <a:srgbClr val="222222"/>
              </a:buClr>
              <a:buSzPts val="1400"/>
              <a:buFont typeface="Arial"/>
              <a:buChar char="▪"/>
              <a:tabLst/>
              <a:defRPr/>
            </a:pPr>
            <a:endParaRPr kumimoji="0" lang="en-US" sz="1800" b="0" i="0" u="none" strike="noStrike" kern="0" cap="none" spc="0" normalizeH="0" baseline="0" noProof="0" dirty="0">
              <a:ln>
                <a:noFill/>
              </a:ln>
              <a:solidFill>
                <a:srgbClr val="222222"/>
              </a:solidFill>
              <a:effectLst/>
              <a:uLnTx/>
              <a:uFillTx/>
              <a:latin typeface="Arial"/>
              <a:cs typeface="Arial"/>
              <a:sym typeface="Arial"/>
            </a:endParaRPr>
          </a:p>
          <a:p>
            <a:pPr marL="171450" marR="0" lvl="2" indent="-171450" algn="l" defTabSz="914400" rtl="0" eaLnBrk="1" fontAlgn="auto" latinLnBrk="0" hangingPunct="1">
              <a:lnSpc>
                <a:spcPct val="100000"/>
              </a:lnSpc>
              <a:spcBef>
                <a:spcPts val="800"/>
              </a:spcBef>
              <a:spcAft>
                <a:spcPts val="0"/>
              </a:spcAft>
              <a:buClr>
                <a:srgbClr val="222222"/>
              </a:buClr>
              <a:buSzPts val="1400"/>
              <a:buFont typeface="Arial"/>
              <a:buChar char="▪"/>
              <a:tabLst/>
              <a:defRPr/>
            </a:pPr>
            <a:endParaRPr kumimoji="0" lang="en-US" sz="1800" b="0" i="0" u="none" strike="noStrike" kern="0" cap="none" spc="0" normalizeH="0" baseline="0" noProof="0" dirty="0">
              <a:ln>
                <a:noFill/>
              </a:ln>
              <a:solidFill>
                <a:srgbClr val="222222"/>
              </a:solidFill>
              <a:effectLst/>
              <a:uLnTx/>
              <a:uFillTx/>
              <a:latin typeface="Arial"/>
              <a:cs typeface="Arial"/>
              <a:sym typeface="Arial"/>
            </a:endParaRPr>
          </a:p>
          <a:p>
            <a:pPr marL="171450" marR="0" lvl="2" indent="-171450" algn="l" defTabSz="914400" rtl="0" eaLnBrk="1" fontAlgn="auto" latinLnBrk="0" hangingPunct="1">
              <a:lnSpc>
                <a:spcPct val="100000"/>
              </a:lnSpc>
              <a:spcBef>
                <a:spcPts val="800"/>
              </a:spcBef>
              <a:spcAft>
                <a:spcPts val="0"/>
              </a:spcAft>
              <a:buClr>
                <a:srgbClr val="222222"/>
              </a:buClr>
              <a:buSzPts val="1400"/>
              <a:buFont typeface="Arial"/>
              <a:buChar char="▪"/>
              <a:tabLst/>
              <a:defRPr/>
            </a:pPr>
            <a:endParaRPr kumimoji="0" lang="en-US" sz="1800" b="0" i="0" u="none" strike="noStrike" kern="0" cap="none" spc="0" normalizeH="0" baseline="0" noProof="0" dirty="0">
              <a:ln>
                <a:noFill/>
              </a:ln>
              <a:solidFill>
                <a:srgbClr val="222222"/>
              </a:solidFill>
              <a:effectLst/>
              <a:uLnTx/>
              <a:uFillTx/>
              <a:latin typeface="Arial"/>
              <a:cs typeface="Arial"/>
              <a:sym typeface="Arial"/>
            </a:endParaRPr>
          </a:p>
          <a:p>
            <a:pPr marL="171450" marR="0" lvl="2" indent="-171450" algn="l" defTabSz="914400" rtl="0" eaLnBrk="1" fontAlgn="auto" latinLnBrk="0" hangingPunct="1">
              <a:lnSpc>
                <a:spcPct val="100000"/>
              </a:lnSpc>
              <a:spcBef>
                <a:spcPts val="800"/>
              </a:spcBef>
              <a:spcAft>
                <a:spcPts val="0"/>
              </a:spcAft>
              <a:buClr>
                <a:srgbClr val="222222"/>
              </a:buClr>
              <a:buSzPts val="1400"/>
              <a:buFont typeface="Arial"/>
              <a:buChar char="▪"/>
              <a:tabLst/>
              <a:defRPr/>
            </a:pPr>
            <a:endParaRPr kumimoji="0" lang="en-US" sz="1800" b="0" i="0" u="none" strike="noStrike" kern="0" cap="none" spc="0" normalizeH="0" baseline="0" noProof="0" dirty="0">
              <a:ln>
                <a:noFill/>
              </a:ln>
              <a:solidFill>
                <a:srgbClr val="222222"/>
              </a:solidFill>
              <a:effectLst/>
              <a:uLnTx/>
              <a:uFillTx/>
              <a:latin typeface="Arial"/>
              <a:cs typeface="Arial"/>
              <a:sym typeface="Arial"/>
            </a:endParaRPr>
          </a:p>
          <a:p>
            <a:pPr marL="171450" marR="0" lvl="2" indent="-171450" algn="l" defTabSz="914400" rtl="0" eaLnBrk="1" fontAlgn="auto" latinLnBrk="0" hangingPunct="1">
              <a:lnSpc>
                <a:spcPct val="100000"/>
              </a:lnSpc>
              <a:spcBef>
                <a:spcPts val="800"/>
              </a:spcBef>
              <a:spcAft>
                <a:spcPts val="0"/>
              </a:spcAft>
              <a:buClr>
                <a:srgbClr val="222222"/>
              </a:buClr>
              <a:buSzPts val="1400"/>
              <a:buFont typeface="Arial"/>
              <a:buChar char="▪"/>
              <a:tabLst/>
              <a:defRPr/>
            </a:pPr>
            <a:endParaRPr kumimoji="0" lang="en-US" sz="2000" b="0" i="0" u="none" strike="noStrike" kern="0" cap="none" spc="0" normalizeH="0" baseline="0" noProof="0" dirty="0">
              <a:ln>
                <a:noFill/>
              </a:ln>
              <a:solidFill>
                <a:srgbClr val="222222"/>
              </a:solidFill>
              <a:effectLst/>
              <a:uLnTx/>
              <a:uFillTx/>
              <a:latin typeface="Arial"/>
              <a:cs typeface="Arial"/>
              <a:sym typeface="Arial"/>
            </a:endParaRPr>
          </a:p>
          <a:p>
            <a:pPr marL="171450" marR="0" lvl="2" indent="-171450" algn="l" defTabSz="914400" rtl="0" eaLnBrk="1" fontAlgn="auto" latinLnBrk="0" hangingPunct="1">
              <a:lnSpc>
                <a:spcPct val="100000"/>
              </a:lnSpc>
              <a:spcBef>
                <a:spcPts val="800"/>
              </a:spcBef>
              <a:spcAft>
                <a:spcPts val="0"/>
              </a:spcAft>
              <a:buClr>
                <a:srgbClr val="222222"/>
              </a:buClr>
              <a:buSzPts val="1400"/>
              <a:buFont typeface="Arial"/>
              <a:buChar char="▪"/>
              <a:tabLst/>
              <a:defRPr/>
            </a:pPr>
            <a:endParaRPr kumimoji="0" lang="en-US" sz="2000" b="0" i="0" u="none" strike="noStrike" kern="0" cap="none" spc="0" normalizeH="0" baseline="0" noProof="0" dirty="0">
              <a:ln>
                <a:noFill/>
              </a:ln>
              <a:solidFill>
                <a:srgbClr val="222222"/>
              </a:solidFill>
              <a:effectLst/>
              <a:highlight>
                <a:srgbClr val="FFFFFF"/>
              </a:highlight>
              <a:uLnTx/>
              <a:uFillTx/>
              <a:latin typeface="Arial"/>
              <a:cs typeface="Arial"/>
              <a:sym typeface="Arial"/>
            </a:endParaRPr>
          </a:p>
          <a:p>
            <a:pPr marL="171450" marR="0" lvl="2" indent="-171450" algn="l" defTabSz="914400" rtl="0" eaLnBrk="1" fontAlgn="auto" latinLnBrk="0" hangingPunct="1">
              <a:lnSpc>
                <a:spcPct val="100000"/>
              </a:lnSpc>
              <a:spcBef>
                <a:spcPts val="800"/>
              </a:spcBef>
              <a:spcAft>
                <a:spcPts val="0"/>
              </a:spcAft>
              <a:buClr>
                <a:srgbClr val="222222"/>
              </a:buClr>
              <a:buSzPts val="1400"/>
              <a:buFont typeface="Arial"/>
              <a:buChar char="▪"/>
              <a:tabLst/>
              <a:defRPr/>
            </a:pPr>
            <a:endParaRPr kumimoji="0" lang="en-US" sz="2000" b="0" i="0" u="none" strike="noStrike" kern="0" cap="none" spc="0" normalizeH="0" baseline="0" noProof="0" dirty="0">
              <a:ln>
                <a:noFill/>
              </a:ln>
              <a:solidFill>
                <a:srgbClr val="222222"/>
              </a:solidFill>
              <a:effectLst/>
              <a:highlight>
                <a:srgbClr val="FFFFFF"/>
              </a:highlight>
              <a:uLnTx/>
              <a:uFillTx/>
              <a:latin typeface="Arial"/>
              <a:cs typeface="Arial"/>
              <a:sym typeface="Arial"/>
            </a:endParaRPr>
          </a:p>
          <a:p>
            <a:pPr marL="171450" marR="0" lvl="2" indent="-171450" algn="l" defTabSz="914400" rtl="0" eaLnBrk="1" fontAlgn="auto" latinLnBrk="0" hangingPunct="1">
              <a:lnSpc>
                <a:spcPct val="100000"/>
              </a:lnSpc>
              <a:spcBef>
                <a:spcPts val="800"/>
              </a:spcBef>
              <a:spcAft>
                <a:spcPts val="0"/>
              </a:spcAft>
              <a:buClr>
                <a:srgbClr val="222222"/>
              </a:buClr>
              <a:buSzPts val="1400"/>
              <a:buFont typeface="Arial"/>
              <a:buChar char="▪"/>
              <a:tabLst/>
              <a:defRPr/>
            </a:pPr>
            <a:endParaRPr kumimoji="0" lang="en-US" sz="2000" b="0" i="0" u="none" strike="noStrike" kern="0" cap="none" spc="0" normalizeH="0" baseline="0" noProof="0" dirty="0">
              <a:ln>
                <a:noFill/>
              </a:ln>
              <a:solidFill>
                <a:srgbClr val="222222"/>
              </a:solidFill>
              <a:effectLst/>
              <a:highlight>
                <a:srgbClr val="FFFFFF"/>
              </a:highlight>
              <a:uLnTx/>
              <a:uFillTx/>
              <a:latin typeface="Arial"/>
              <a:cs typeface="Arial"/>
              <a:sym typeface="Arial"/>
            </a:endParaRPr>
          </a:p>
          <a:p>
            <a:pPr marL="171450" marR="0" lvl="2" indent="-171450" algn="l" defTabSz="914400" rtl="0" eaLnBrk="1" fontAlgn="auto" latinLnBrk="0" hangingPunct="1">
              <a:lnSpc>
                <a:spcPct val="100000"/>
              </a:lnSpc>
              <a:spcBef>
                <a:spcPts val="800"/>
              </a:spcBef>
              <a:spcAft>
                <a:spcPts val="0"/>
              </a:spcAft>
              <a:buClr>
                <a:srgbClr val="222222"/>
              </a:buClr>
              <a:buSzPts val="1400"/>
              <a:buFont typeface="Arial"/>
              <a:buChar char="▪"/>
              <a:tabLst/>
              <a:defRPr/>
            </a:pPr>
            <a:endParaRPr kumimoji="0" lang="en-US" sz="2000" b="0" i="0" u="none" strike="noStrike" kern="0" cap="none" spc="0" normalizeH="0" baseline="0" noProof="0" dirty="0">
              <a:ln>
                <a:noFill/>
              </a:ln>
              <a:solidFill>
                <a:srgbClr val="222222"/>
              </a:solidFill>
              <a:effectLst/>
              <a:highlight>
                <a:srgbClr val="FFFFFF"/>
              </a:highlight>
              <a:uLnTx/>
              <a:uFillTx/>
              <a:latin typeface="Arial"/>
              <a:cs typeface="Arial"/>
              <a:sym typeface="Arial"/>
            </a:endParaRPr>
          </a:p>
          <a:p>
            <a:pPr marL="171450" marR="0" lvl="2" indent="-171450" algn="l" defTabSz="914400" rtl="0" eaLnBrk="1" fontAlgn="auto" latinLnBrk="0" hangingPunct="1">
              <a:lnSpc>
                <a:spcPct val="100000"/>
              </a:lnSpc>
              <a:spcBef>
                <a:spcPts val="800"/>
              </a:spcBef>
              <a:spcAft>
                <a:spcPts val="0"/>
              </a:spcAft>
              <a:buClr>
                <a:srgbClr val="222222"/>
              </a:buClr>
              <a:buSzPts val="1400"/>
              <a:buFont typeface="Arial"/>
              <a:buChar char="▪"/>
              <a:tabLst/>
              <a:defRPr/>
            </a:pPr>
            <a:endParaRPr kumimoji="0" lang="en-US" sz="2000" b="0" i="0" u="none" strike="noStrike" kern="0" cap="none" spc="0" normalizeH="0" baseline="0" noProof="0" dirty="0">
              <a:ln>
                <a:noFill/>
              </a:ln>
              <a:solidFill>
                <a:srgbClr val="222222"/>
              </a:solidFill>
              <a:effectLst/>
              <a:highlight>
                <a:srgbClr val="FFFFFF"/>
              </a:highlight>
              <a:uLnTx/>
              <a:uFillTx/>
              <a:latin typeface="Arial"/>
              <a:cs typeface="Arial"/>
              <a:sym typeface="Arial"/>
            </a:endParaRPr>
          </a:p>
          <a:p>
            <a:pPr marL="171450" marR="0" lvl="2" indent="-171450" algn="l" defTabSz="914400" rtl="0" eaLnBrk="1" fontAlgn="auto" latinLnBrk="0" hangingPunct="1">
              <a:lnSpc>
                <a:spcPct val="100000"/>
              </a:lnSpc>
              <a:spcBef>
                <a:spcPts val="800"/>
              </a:spcBef>
              <a:spcAft>
                <a:spcPts val="0"/>
              </a:spcAft>
              <a:buClr>
                <a:srgbClr val="222222"/>
              </a:buClr>
              <a:buSzPts val="1400"/>
              <a:buFont typeface="Arial"/>
              <a:buChar char="▪"/>
              <a:tabLst/>
              <a:defRPr/>
            </a:pPr>
            <a:endParaRPr kumimoji="0" lang="en-US" sz="2000" b="0" i="0" u="none" strike="noStrike" kern="0" cap="none" spc="0" normalizeH="0" baseline="0" noProof="0" dirty="0">
              <a:ln>
                <a:noFill/>
              </a:ln>
              <a:solidFill>
                <a:srgbClr val="222222"/>
              </a:solidFill>
              <a:effectLst/>
              <a:highlight>
                <a:srgbClr val="FFFFFF"/>
              </a:highlight>
              <a:uLnTx/>
              <a:uFillTx/>
              <a:latin typeface="Arial"/>
              <a:cs typeface="Arial"/>
              <a:sym typeface="Arial"/>
            </a:endParaRPr>
          </a:p>
          <a:p>
            <a:pPr marL="171450" marR="0" lvl="2" indent="-171450" algn="l" defTabSz="914400" rtl="0" eaLnBrk="1" fontAlgn="auto" latinLnBrk="0" hangingPunct="1">
              <a:lnSpc>
                <a:spcPct val="100000"/>
              </a:lnSpc>
              <a:spcBef>
                <a:spcPts val="800"/>
              </a:spcBef>
              <a:spcAft>
                <a:spcPts val="0"/>
              </a:spcAft>
              <a:buClr>
                <a:srgbClr val="222222"/>
              </a:buClr>
              <a:buSzPts val="1400"/>
              <a:buFont typeface="Arial"/>
              <a:buChar char="▪"/>
              <a:tabLst/>
              <a:defRPr/>
            </a:pPr>
            <a:endParaRPr kumimoji="0" lang="en-US" sz="2000" b="0" i="0" u="none" strike="noStrike" kern="0" cap="none" spc="0" normalizeH="0" baseline="0" noProof="0" dirty="0">
              <a:ln>
                <a:noFill/>
              </a:ln>
              <a:solidFill>
                <a:srgbClr val="222222"/>
              </a:solidFill>
              <a:effectLst/>
              <a:highlight>
                <a:srgbClr val="FFFFFF"/>
              </a:highlight>
              <a:uLnTx/>
              <a:uFillTx/>
              <a:latin typeface="Arial"/>
              <a:cs typeface="Arial"/>
              <a:sym typeface="Arial"/>
            </a:endParaRPr>
          </a:p>
          <a:p>
            <a:pPr marL="171450" marR="0" lvl="2" indent="-171450" algn="l" defTabSz="914400" rtl="0" eaLnBrk="1" fontAlgn="auto" latinLnBrk="0" hangingPunct="1">
              <a:lnSpc>
                <a:spcPct val="100000"/>
              </a:lnSpc>
              <a:spcBef>
                <a:spcPts val="800"/>
              </a:spcBef>
              <a:spcAft>
                <a:spcPts val="0"/>
              </a:spcAft>
              <a:buClr>
                <a:srgbClr val="000000"/>
              </a:buClr>
              <a:buSzPts val="1400"/>
              <a:buFont typeface="Arial"/>
              <a:buChar char="▪"/>
              <a:tabLst/>
              <a:defRPr/>
            </a:pPr>
            <a:endParaRPr kumimoji="0" lang="en-US" sz="1600" b="0" i="0" u="none" strike="noStrike" kern="0" cap="none" spc="0" normalizeH="0" baseline="0" noProof="0" dirty="0">
              <a:ln>
                <a:noFill/>
              </a:ln>
              <a:solidFill>
                <a:srgbClr val="222222"/>
              </a:solidFill>
              <a:effectLst/>
              <a:highlight>
                <a:srgbClr val="FFFFFF"/>
              </a:highlight>
              <a:uLnTx/>
              <a:uFillTx/>
              <a:latin typeface="Arial"/>
              <a:ea typeface="Arial"/>
              <a:cs typeface="Arial"/>
              <a:sym typeface="Arial"/>
            </a:endParaRPr>
          </a:p>
          <a:p>
            <a:pPr marL="0" marR="0" lvl="0" indent="0" algn="l" defTabSz="914400" rtl="0" eaLnBrk="1" fontAlgn="auto" latinLnBrk="0" hangingPunct="1">
              <a:lnSpc>
                <a:spcPct val="100000"/>
              </a:lnSpc>
              <a:spcBef>
                <a:spcPts val="80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pic>
        <p:nvPicPr>
          <p:cNvPr id="11266" name="Picture 2" descr="Footsteps Stock Illustrations – 1,910 Footsteps Stock Illustrations,  Vectors &amp; Clipart - Dreamstime">
            <a:extLst>
              <a:ext uri="{FF2B5EF4-FFF2-40B4-BE49-F238E27FC236}">
                <a16:creationId xmlns:a16="http://schemas.microsoft.com/office/drawing/2014/main" id="{9CAEA6BC-15C4-470E-AA06-BB1276133C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4730" y="1266737"/>
            <a:ext cx="3489820" cy="17868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3530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705"/>
        <p:cNvGrpSpPr/>
        <p:nvPr/>
      </p:nvGrpSpPr>
      <p:grpSpPr>
        <a:xfrm>
          <a:off x="0" y="0"/>
          <a:ext cx="0" cy="0"/>
          <a:chOff x="0" y="0"/>
          <a:chExt cx="0" cy="0"/>
        </a:xfrm>
      </p:grpSpPr>
      <p:sp>
        <p:nvSpPr>
          <p:cNvPr id="3" name="Title 2">
            <a:extLst>
              <a:ext uri="{FF2B5EF4-FFF2-40B4-BE49-F238E27FC236}">
                <a16:creationId xmlns:a16="http://schemas.microsoft.com/office/drawing/2014/main" id="{6B438394-5F96-1863-82FA-89C4AC10C5DD}"/>
              </a:ext>
            </a:extLst>
          </p:cNvPr>
          <p:cNvSpPr>
            <a:spLocks noGrp="1"/>
          </p:cNvSpPr>
          <p:nvPr>
            <p:ph type="title"/>
          </p:nvPr>
        </p:nvSpPr>
        <p:spPr/>
        <p:txBody>
          <a:bodyPr/>
          <a:lstStyle/>
          <a:p>
            <a:r>
              <a:rPr lang="en-US" b="1" dirty="0"/>
              <a:t>ETConnect MyQuorum Upgrade – Contact Email </a:t>
            </a:r>
          </a:p>
        </p:txBody>
      </p:sp>
      <p:sp>
        <p:nvSpPr>
          <p:cNvPr id="709" name="Google Shape;709;p83"/>
          <p:cNvSpPr txBox="1">
            <a:spLocks noGrp="1"/>
          </p:cNvSpPr>
          <p:nvPr>
            <p:ph type="sldNum" sz="quarter" idx="4"/>
          </p:nvPr>
        </p:nvSpPr>
        <p:spPr>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700"/>
              <a:buNone/>
            </a:pPr>
            <a:fld id="{00000000-1234-1234-1234-123412341234}" type="slidenum">
              <a:rPr lang="en-US"/>
              <a:t>21</a:t>
            </a:fld>
            <a:endParaRPr dirty="0"/>
          </a:p>
        </p:txBody>
      </p:sp>
      <p:sp>
        <p:nvSpPr>
          <p:cNvPr id="22" name="Google Shape;706;p83">
            <a:extLst>
              <a:ext uri="{FF2B5EF4-FFF2-40B4-BE49-F238E27FC236}">
                <a16:creationId xmlns:a16="http://schemas.microsoft.com/office/drawing/2014/main" id="{F9848B0E-3160-45BF-9AA4-781D29BE9389}"/>
              </a:ext>
            </a:extLst>
          </p:cNvPr>
          <p:cNvSpPr txBox="1"/>
          <p:nvPr/>
        </p:nvSpPr>
        <p:spPr>
          <a:xfrm>
            <a:off x="160246" y="1106795"/>
            <a:ext cx="8748861" cy="5458017"/>
          </a:xfrm>
          <a:prstGeom prst="rect">
            <a:avLst/>
          </a:prstGeom>
          <a:noFill/>
          <a:ln>
            <a:noFill/>
          </a:ln>
        </p:spPr>
        <p:txBody>
          <a:bodyPr spcFirstLastPara="1" wrap="square" lIns="91425" tIns="45700" rIns="91425" bIns="45700" anchor="t" anchorCtr="0">
            <a:noAutofit/>
          </a:bodyPr>
          <a:lstStyle/>
          <a:p>
            <a:pPr lvl="0">
              <a:buSzPts val="1200"/>
            </a:pPr>
            <a:endParaRPr lang="en-US" sz="2400" b="1" dirty="0">
              <a:solidFill>
                <a:srgbClr val="009BD3"/>
              </a:solidFill>
            </a:endParaRPr>
          </a:p>
          <a:p>
            <a:pPr lvl="0">
              <a:buSzPts val="1200"/>
            </a:pPr>
            <a:r>
              <a:rPr lang="en-US" dirty="0">
                <a:solidFill>
                  <a:srgbClr val="060A51"/>
                </a:solidFill>
                <a:latin typeface="Arial" panose="020B0604020202020204" pitchFamily="34" charset="0"/>
                <a:cs typeface="Arial" panose="020B0604020202020204" pitchFamily="34" charset="0"/>
              </a:rPr>
              <a:t>Please use the following e-mail for:</a:t>
            </a:r>
          </a:p>
          <a:p>
            <a:pPr lvl="0">
              <a:buSzPts val="1200"/>
            </a:pPr>
            <a:endParaRPr lang="en-US" dirty="0">
              <a:solidFill>
                <a:srgbClr val="060A51"/>
              </a:solidFill>
              <a:latin typeface="Arial" panose="020B0604020202020204" pitchFamily="34" charset="0"/>
              <a:cs typeface="Arial" panose="020B0604020202020204" pitchFamily="34" charset="0"/>
            </a:endParaRPr>
          </a:p>
          <a:p>
            <a:pPr marL="285750" lvl="0" indent="-285750">
              <a:buSzPts val="1200"/>
              <a:buFont typeface="Courier New" panose="02070309020205020404" pitchFamily="49" charset="0"/>
              <a:buChar char="o"/>
            </a:pPr>
            <a:r>
              <a:rPr lang="en-US" dirty="0">
                <a:solidFill>
                  <a:srgbClr val="060A51"/>
                </a:solidFill>
                <a:latin typeface="Arial" panose="020B0604020202020204" pitchFamily="34" charset="0"/>
                <a:cs typeface="Arial" panose="020B0604020202020204" pitchFamily="34" charset="0"/>
              </a:rPr>
              <a:t>Questions related to web navigation</a:t>
            </a:r>
          </a:p>
          <a:p>
            <a:pPr marL="285750" lvl="0" indent="-285750">
              <a:buSzPts val="1200"/>
              <a:buFont typeface="Courier New" panose="02070309020205020404" pitchFamily="49" charset="0"/>
              <a:buChar char="o"/>
            </a:pPr>
            <a:r>
              <a:rPr lang="en-US" dirty="0">
                <a:solidFill>
                  <a:srgbClr val="060A51"/>
                </a:solidFill>
                <a:latin typeface="Arial" panose="020B0604020202020204" pitchFamily="34" charset="0"/>
                <a:cs typeface="Arial" panose="020B0604020202020204" pitchFamily="34" charset="0"/>
              </a:rPr>
              <a:t>Login issues</a:t>
            </a:r>
          </a:p>
          <a:p>
            <a:pPr marL="285750" lvl="0" indent="-285750">
              <a:buSzPts val="1200"/>
              <a:buFont typeface="Courier New" panose="02070309020205020404" pitchFamily="49" charset="0"/>
              <a:buChar char="o"/>
            </a:pPr>
            <a:r>
              <a:rPr lang="en-US" dirty="0">
                <a:solidFill>
                  <a:srgbClr val="060A51"/>
                </a:solidFill>
                <a:latin typeface="Arial" panose="020B0604020202020204" pitchFamily="34" charset="0"/>
                <a:cs typeface="Arial" panose="020B0604020202020204" pitchFamily="34" charset="0"/>
              </a:rPr>
              <a:t>General Application Questions</a:t>
            </a:r>
          </a:p>
          <a:p>
            <a:pPr marL="285750" lvl="0" indent="-285750">
              <a:buSzPts val="1200"/>
              <a:buFont typeface="Courier New" panose="02070309020205020404" pitchFamily="49" charset="0"/>
              <a:buChar char="o"/>
            </a:pPr>
            <a:endParaRPr lang="en-US" sz="2400" b="1" dirty="0">
              <a:solidFill>
                <a:srgbClr val="FF0000"/>
              </a:solidFill>
            </a:endParaRPr>
          </a:p>
          <a:p>
            <a:pPr lvl="0">
              <a:buSzPts val="1200"/>
            </a:pPr>
            <a:r>
              <a:rPr lang="en-US" sz="2400" b="0" i="0" dirty="0">
                <a:solidFill>
                  <a:srgbClr val="242424"/>
                </a:solidFill>
                <a:effectLst/>
                <a:latin typeface="-apple-system"/>
                <a:hlinkClick r:id="rId3"/>
              </a:rPr>
              <a:t>dlMyQuorumWeb@energytransfer.com</a:t>
            </a:r>
            <a:endParaRPr lang="en-US" sz="2400" b="0" i="0" dirty="0">
              <a:solidFill>
                <a:srgbClr val="242424"/>
              </a:solidFill>
              <a:effectLst/>
              <a:latin typeface="-apple-system"/>
            </a:endParaRPr>
          </a:p>
          <a:p>
            <a:pPr lvl="0">
              <a:buSzPts val="1200"/>
            </a:pPr>
            <a:endParaRPr lang="en-US" sz="2400" dirty="0">
              <a:solidFill>
                <a:srgbClr val="242424"/>
              </a:solidFill>
              <a:latin typeface="-apple-system"/>
            </a:endParaRPr>
          </a:p>
          <a:p>
            <a:pPr lvl="0">
              <a:buSzPts val="1200"/>
            </a:pPr>
            <a:endParaRPr lang="en-US" sz="2400" b="1" dirty="0">
              <a:solidFill>
                <a:srgbClr val="FF0000"/>
              </a:solidFill>
            </a:endParaRPr>
          </a:p>
          <a:p>
            <a:pPr lvl="0">
              <a:buSzPts val="1200"/>
            </a:pPr>
            <a:endParaRPr lang="en-US" sz="2400" b="1" dirty="0">
              <a:solidFill>
                <a:srgbClr val="FF0000"/>
              </a:solidFill>
            </a:endParaRPr>
          </a:p>
          <a:p>
            <a:pPr lvl="0">
              <a:buSzPts val="1200"/>
            </a:pPr>
            <a:endParaRPr lang="en-US" sz="2400" b="1" dirty="0">
              <a:solidFill>
                <a:srgbClr val="FF0000"/>
              </a:solidFill>
            </a:endParaRPr>
          </a:p>
          <a:p>
            <a:pPr lvl="0">
              <a:buSzPts val="1200"/>
            </a:pPr>
            <a:endParaRPr lang="en-US" sz="2400" b="1" dirty="0">
              <a:solidFill>
                <a:srgbClr val="009BD3"/>
              </a:solidFill>
            </a:endParaRPr>
          </a:p>
          <a:p>
            <a:pPr lvl="0">
              <a:buSzPts val="1200"/>
            </a:pPr>
            <a:r>
              <a:rPr lang="en-US" sz="2400" b="1" dirty="0">
                <a:solidFill>
                  <a:srgbClr val="009BD3"/>
                </a:solidFill>
              </a:rPr>
              <a:t>        		</a:t>
            </a:r>
            <a:endParaRPr lang="en-US" sz="3600" b="1" dirty="0">
              <a:solidFill>
                <a:srgbClr val="009BD3"/>
              </a:solidFill>
            </a:endParaRPr>
          </a:p>
          <a:p>
            <a:pPr lvl="0">
              <a:buSzPts val="1200"/>
            </a:pPr>
            <a:endParaRPr lang="en-US" sz="3600" b="1" dirty="0">
              <a:solidFill>
                <a:srgbClr val="009BD3"/>
              </a:solidFill>
            </a:endParaRPr>
          </a:p>
          <a:p>
            <a:pPr lvl="0">
              <a:buSzPts val="1200"/>
            </a:pPr>
            <a:endParaRPr lang="en-US" sz="3600" b="1" dirty="0">
              <a:solidFill>
                <a:srgbClr val="009BD3"/>
              </a:solidFill>
            </a:endParaRPr>
          </a:p>
          <a:p>
            <a:pPr lvl="0">
              <a:buSzPts val="1200"/>
            </a:pPr>
            <a:r>
              <a:rPr lang="en-US" sz="3600" b="1" dirty="0">
                <a:solidFill>
                  <a:srgbClr val="009BD3"/>
                </a:solidFill>
              </a:rPr>
              <a:t> </a:t>
            </a:r>
            <a:endParaRPr lang="en-US" sz="3600" dirty="0"/>
          </a:p>
        </p:txBody>
      </p:sp>
    </p:spTree>
    <p:extLst>
      <p:ext uri="{BB962C8B-B14F-4D97-AF65-F5344CB8AC3E}">
        <p14:creationId xmlns:p14="http://schemas.microsoft.com/office/powerpoint/2010/main" val="1279807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05"/>
        <p:cNvGrpSpPr/>
        <p:nvPr/>
      </p:nvGrpSpPr>
      <p:grpSpPr>
        <a:xfrm>
          <a:off x="0" y="0"/>
          <a:ext cx="0" cy="0"/>
          <a:chOff x="0" y="0"/>
          <a:chExt cx="0" cy="0"/>
        </a:xfrm>
      </p:grpSpPr>
      <p:sp>
        <p:nvSpPr>
          <p:cNvPr id="3" name="Title 2">
            <a:extLst>
              <a:ext uri="{FF2B5EF4-FFF2-40B4-BE49-F238E27FC236}">
                <a16:creationId xmlns:a16="http://schemas.microsoft.com/office/drawing/2014/main" id="{7FF42E4A-3A53-F449-F1A8-98FC006A67D6}"/>
              </a:ext>
            </a:extLst>
          </p:cNvPr>
          <p:cNvSpPr>
            <a:spLocks noGrp="1"/>
          </p:cNvSpPr>
          <p:nvPr>
            <p:ph type="title"/>
          </p:nvPr>
        </p:nvSpPr>
        <p:spPr/>
        <p:txBody>
          <a:bodyPr/>
          <a:lstStyle/>
          <a:p>
            <a:r>
              <a:rPr lang="en-US" b="1" dirty="0"/>
              <a:t>ETConnect MyQuorum Upgrade – Questions?</a:t>
            </a:r>
          </a:p>
        </p:txBody>
      </p:sp>
      <p:sp>
        <p:nvSpPr>
          <p:cNvPr id="709" name="Google Shape;709;p83"/>
          <p:cNvSpPr txBox="1">
            <a:spLocks noGrp="1"/>
          </p:cNvSpPr>
          <p:nvPr>
            <p:ph type="sldNum" sz="quarter" idx="4"/>
          </p:nvPr>
        </p:nvSpPr>
        <p:spPr>
          <a:xfrm>
            <a:off x="160246" y="6436539"/>
            <a:ext cx="294882" cy="25654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700"/>
              <a:buNone/>
            </a:pPr>
            <a:fld id="{00000000-1234-1234-1234-123412341234}" type="slidenum">
              <a:rPr lang="en-US" sz="750"/>
              <a:t>22</a:t>
            </a:fld>
            <a:endParaRPr sz="750" dirty="0"/>
          </a:p>
        </p:txBody>
      </p:sp>
      <p:pic>
        <p:nvPicPr>
          <p:cNvPr id="5" name="Picture 6" descr="FAQ: Our most Frequent Asked Questions | Stockspots">
            <a:extLst>
              <a:ext uri="{FF2B5EF4-FFF2-40B4-BE49-F238E27FC236}">
                <a16:creationId xmlns:a16="http://schemas.microsoft.com/office/drawing/2014/main" id="{BD158BDB-708D-40D9-A211-78C4537B39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506" y="1870262"/>
            <a:ext cx="3657016" cy="27203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1313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05"/>
        <p:cNvGrpSpPr/>
        <p:nvPr/>
      </p:nvGrpSpPr>
      <p:grpSpPr>
        <a:xfrm>
          <a:off x="0" y="0"/>
          <a:ext cx="0" cy="0"/>
          <a:chOff x="0" y="0"/>
          <a:chExt cx="0" cy="0"/>
        </a:xfrm>
      </p:grpSpPr>
      <p:sp>
        <p:nvSpPr>
          <p:cNvPr id="3" name="Title 2">
            <a:extLst>
              <a:ext uri="{FF2B5EF4-FFF2-40B4-BE49-F238E27FC236}">
                <a16:creationId xmlns:a16="http://schemas.microsoft.com/office/drawing/2014/main" id="{030BF6A8-4339-0D31-5286-C25088DE42D1}"/>
              </a:ext>
            </a:extLst>
          </p:cNvPr>
          <p:cNvSpPr>
            <a:spLocks noGrp="1"/>
          </p:cNvSpPr>
          <p:nvPr>
            <p:ph type="title"/>
          </p:nvPr>
        </p:nvSpPr>
        <p:spPr/>
        <p:txBody>
          <a:bodyPr/>
          <a:lstStyle/>
          <a:p>
            <a:r>
              <a:rPr lang="en-US" b="1" dirty="0"/>
              <a:t>ETConnect V17 Upgrade to MyQuorum Web</a:t>
            </a:r>
          </a:p>
        </p:txBody>
      </p:sp>
      <p:sp>
        <p:nvSpPr>
          <p:cNvPr id="709" name="Google Shape;709;p83"/>
          <p:cNvSpPr txBox="1">
            <a:spLocks noGrp="1"/>
          </p:cNvSpPr>
          <p:nvPr>
            <p:ph type="sldNum" sz="quarter" idx="4"/>
          </p:nvPr>
        </p:nvSpPr>
        <p:spPr>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700"/>
              <a:buNone/>
            </a:pPr>
            <a:fld id="{00000000-1234-1234-1234-123412341234}" type="slidenum">
              <a:rPr lang="en-US"/>
              <a:t>3</a:t>
            </a:fld>
            <a:endParaRPr dirty="0"/>
          </a:p>
        </p:txBody>
      </p:sp>
      <p:sp>
        <p:nvSpPr>
          <p:cNvPr id="22" name="Google Shape;706;p83">
            <a:extLst>
              <a:ext uri="{FF2B5EF4-FFF2-40B4-BE49-F238E27FC236}">
                <a16:creationId xmlns:a16="http://schemas.microsoft.com/office/drawing/2014/main" id="{F9848B0E-3160-45BF-9AA4-781D29BE9389}"/>
              </a:ext>
            </a:extLst>
          </p:cNvPr>
          <p:cNvSpPr txBox="1"/>
          <p:nvPr/>
        </p:nvSpPr>
        <p:spPr>
          <a:xfrm>
            <a:off x="285750" y="1225623"/>
            <a:ext cx="8155114" cy="4946577"/>
          </a:xfrm>
          <a:prstGeom prst="rect">
            <a:avLst/>
          </a:prstGeom>
          <a:noFill/>
          <a:ln>
            <a:noFill/>
          </a:ln>
        </p:spPr>
        <p:txBody>
          <a:bodyPr spcFirstLastPara="1" wrap="square" lIns="91425" tIns="45700" rIns="91425" bIns="45700" anchor="t" anchorCtr="0">
            <a:noAutofit/>
          </a:bodyPr>
          <a:lstStyle/>
          <a:p>
            <a:pPr lvl="0">
              <a:buSzPts val="1200"/>
            </a:pPr>
            <a:r>
              <a:rPr lang="en-US" sz="2400" b="1" dirty="0">
                <a:solidFill>
                  <a:srgbClr val="009BD3"/>
                </a:solidFill>
              </a:rPr>
              <a:t> </a:t>
            </a:r>
            <a:r>
              <a:rPr lang="en-US" b="1" dirty="0">
                <a:latin typeface="+mn-lt"/>
              </a:rPr>
              <a:t>What is Changing?</a:t>
            </a:r>
          </a:p>
          <a:p>
            <a:pPr lvl="0">
              <a:buSzPts val="1200"/>
            </a:pPr>
            <a:endParaRPr lang="en-US" dirty="0">
              <a:latin typeface="+mn-lt"/>
            </a:endParaRPr>
          </a:p>
          <a:p>
            <a:pPr marL="742950" lvl="1" indent="-285750">
              <a:buSzPts val="1200"/>
              <a:buFont typeface="Courier New" panose="02070309020205020404" pitchFamily="49" charset="0"/>
              <a:buChar char="o"/>
            </a:pPr>
            <a:r>
              <a:rPr lang="en-US" dirty="0">
                <a:latin typeface="+mn-lt"/>
              </a:rPr>
              <a:t>Dashboard (Level 1, 2, and 3)</a:t>
            </a:r>
          </a:p>
          <a:p>
            <a:pPr marL="742950" lvl="1" indent="-285750">
              <a:buSzPts val="1200"/>
              <a:buFont typeface="Courier New" panose="02070309020205020404" pitchFamily="49" charset="0"/>
              <a:buChar char="o"/>
            </a:pPr>
            <a:r>
              <a:rPr lang="en-US" dirty="0">
                <a:latin typeface="+mn-lt"/>
              </a:rPr>
              <a:t>Nomination Submission Screen</a:t>
            </a:r>
          </a:p>
          <a:p>
            <a:pPr marL="742950" lvl="1" indent="-285750">
              <a:buSzPts val="1200"/>
              <a:buFont typeface="Courier New" panose="02070309020205020404" pitchFamily="49" charset="0"/>
              <a:buChar char="o"/>
            </a:pPr>
            <a:r>
              <a:rPr lang="en-US" dirty="0">
                <a:latin typeface="+mn-lt"/>
              </a:rPr>
              <a:t>Confirmation Response Screen</a:t>
            </a:r>
          </a:p>
          <a:p>
            <a:pPr marL="742950" lvl="1" indent="-285750">
              <a:buSzPts val="1200"/>
              <a:buFont typeface="Courier New" panose="02070309020205020404" pitchFamily="49" charset="0"/>
              <a:buChar char="o"/>
            </a:pPr>
            <a:r>
              <a:rPr lang="en-US" dirty="0">
                <a:latin typeface="+mn-lt"/>
              </a:rPr>
              <a:t>Reporting</a:t>
            </a:r>
          </a:p>
          <a:p>
            <a:pPr marL="742950" lvl="1" indent="-285750">
              <a:buSzPts val="1200"/>
              <a:buFont typeface="Courier New" panose="02070309020205020404" pitchFamily="49" charset="0"/>
              <a:buChar char="o"/>
            </a:pPr>
            <a:endParaRPr lang="en-US" dirty="0">
              <a:latin typeface="+mn-lt"/>
            </a:endParaRPr>
          </a:p>
          <a:p>
            <a:pPr lvl="1">
              <a:buSzPts val="1200"/>
            </a:pPr>
            <a:r>
              <a:rPr lang="en-US" dirty="0">
                <a:latin typeface="+mn-lt"/>
              </a:rPr>
              <a:t>Note:</a:t>
            </a:r>
          </a:p>
          <a:p>
            <a:pPr lvl="1">
              <a:buSzPts val="1200"/>
            </a:pPr>
            <a:r>
              <a:rPr lang="en-US" dirty="0">
                <a:latin typeface="+mn-lt"/>
              </a:rPr>
              <a:t>Functionality remains the same, the only changes are the Web look and feel </a:t>
            </a:r>
          </a:p>
          <a:p>
            <a:pPr marL="742950" lvl="1" indent="-285750">
              <a:buSzPts val="1200"/>
              <a:buFont typeface="Courier New" panose="02070309020205020404" pitchFamily="49" charset="0"/>
              <a:buChar char="o"/>
            </a:pPr>
            <a:endParaRPr lang="en-US" sz="3600" dirty="0"/>
          </a:p>
        </p:txBody>
      </p:sp>
    </p:spTree>
    <p:extLst>
      <p:ext uri="{BB962C8B-B14F-4D97-AF65-F5344CB8AC3E}">
        <p14:creationId xmlns:p14="http://schemas.microsoft.com/office/powerpoint/2010/main" val="417419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05"/>
        <p:cNvGrpSpPr/>
        <p:nvPr/>
      </p:nvGrpSpPr>
      <p:grpSpPr>
        <a:xfrm>
          <a:off x="0" y="0"/>
          <a:ext cx="0" cy="0"/>
          <a:chOff x="0" y="0"/>
          <a:chExt cx="0" cy="0"/>
        </a:xfrm>
      </p:grpSpPr>
      <p:sp>
        <p:nvSpPr>
          <p:cNvPr id="708" name="Google Shape;708;p83"/>
          <p:cNvSpPr txBox="1">
            <a:spLocks noGrp="1"/>
          </p:cNvSpPr>
          <p:nvPr>
            <p:ph type="title"/>
          </p:nvPr>
        </p:nvSpPr>
        <p:spPr>
          <a:xfrm>
            <a:off x="180563" y="341469"/>
            <a:ext cx="8321278" cy="625320"/>
          </a:xfrm>
          <a:prstGeom prst="rect">
            <a:avLst/>
          </a:prstGeom>
          <a:noFill/>
          <a:ln>
            <a:noFill/>
          </a:ln>
        </p:spPr>
        <p:txBody>
          <a:bodyPr spcFirstLastPara="1" wrap="square" lIns="91425" tIns="45700" rIns="91425" bIns="45700" anchor="b" anchorCtr="0">
            <a:noAutofit/>
          </a:bodyPr>
          <a:lstStyle/>
          <a:p>
            <a:pPr lvl="0">
              <a:buSzPts val="2400"/>
            </a:pPr>
            <a:r>
              <a:rPr lang="en-US" b="1" dirty="0"/>
              <a:t>ETConnect MyQuorum Upgrades</a:t>
            </a:r>
            <a:endParaRPr b="1" dirty="0"/>
          </a:p>
        </p:txBody>
      </p:sp>
      <p:sp>
        <p:nvSpPr>
          <p:cNvPr id="709" name="Google Shape;709;p83"/>
          <p:cNvSpPr txBox="1">
            <a:spLocks noGrp="1"/>
          </p:cNvSpPr>
          <p:nvPr>
            <p:ph type="sldNum" sz="quarter" idx="4"/>
          </p:nvPr>
        </p:nvSpPr>
        <p:spPr>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700"/>
              <a:buNone/>
            </a:pPr>
            <a:fld id="{00000000-1234-1234-1234-123412341234}" type="slidenum">
              <a:rPr lang="en-US"/>
              <a:t>4</a:t>
            </a:fld>
            <a:endParaRPr dirty="0"/>
          </a:p>
        </p:txBody>
      </p:sp>
      <p:sp>
        <p:nvSpPr>
          <p:cNvPr id="22" name="Google Shape;706;p83">
            <a:extLst>
              <a:ext uri="{FF2B5EF4-FFF2-40B4-BE49-F238E27FC236}">
                <a16:creationId xmlns:a16="http://schemas.microsoft.com/office/drawing/2014/main" id="{F9848B0E-3160-45BF-9AA4-781D29BE9389}"/>
              </a:ext>
            </a:extLst>
          </p:cNvPr>
          <p:cNvSpPr txBox="1"/>
          <p:nvPr/>
        </p:nvSpPr>
        <p:spPr>
          <a:xfrm>
            <a:off x="160246" y="1106795"/>
            <a:ext cx="8748861" cy="545801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lang="en-US" sz="800" b="0" i="0" strike="noStrike" cap="none" dirty="0">
              <a:solidFill>
                <a:srgbClr val="000000"/>
              </a:solidFill>
              <a:latin typeface="Arial"/>
              <a:ea typeface="Arial"/>
              <a:cs typeface="Arial"/>
              <a:sym typeface="Arial"/>
            </a:endParaRPr>
          </a:p>
          <a:p>
            <a:pPr lvl="0">
              <a:buSzPts val="1200"/>
            </a:pPr>
            <a:r>
              <a:rPr lang="en-US" sz="1800" b="1" dirty="0"/>
              <a:t>UPGRADES TO MY QUORUM WEB-BASED PLATFORM v17 INCLUDE: </a:t>
            </a:r>
          </a:p>
          <a:p>
            <a:pPr lvl="0">
              <a:buSzPts val="1200"/>
            </a:pPr>
            <a:r>
              <a:rPr lang="en-US" sz="1600" b="1" dirty="0"/>
              <a:t> </a:t>
            </a:r>
          </a:p>
          <a:p>
            <a:pPr marL="342900" indent="-342900">
              <a:lnSpc>
                <a:spcPct val="200000"/>
              </a:lnSpc>
              <a:buFont typeface="Wingdings" panose="05000000000000000000" pitchFamily="2" charset="2"/>
              <a:buChar char="q"/>
            </a:pPr>
            <a:r>
              <a:rPr lang="en-US" sz="1800" dirty="0"/>
              <a:t>My Quorum Log In and Access</a:t>
            </a:r>
          </a:p>
          <a:p>
            <a:pPr marL="342900" indent="-342900">
              <a:lnSpc>
                <a:spcPct val="200000"/>
              </a:lnSpc>
              <a:buFont typeface="Wingdings" panose="05000000000000000000" pitchFamily="2" charset="2"/>
              <a:buChar char="q"/>
            </a:pPr>
            <a:r>
              <a:rPr lang="en-US" sz="1800" dirty="0"/>
              <a:t>Web Access from anywhere using Chrome or Edge</a:t>
            </a:r>
          </a:p>
          <a:p>
            <a:pPr marL="342900" indent="-342900">
              <a:lnSpc>
                <a:spcPct val="200000"/>
              </a:lnSpc>
              <a:buFont typeface="Wingdings" panose="05000000000000000000" pitchFamily="2" charset="2"/>
              <a:buChar char="q"/>
            </a:pPr>
            <a:r>
              <a:rPr lang="en-US" sz="1800" dirty="0"/>
              <a:t>Header and Footer Bars</a:t>
            </a:r>
          </a:p>
          <a:p>
            <a:pPr marL="342900" indent="-342900">
              <a:lnSpc>
                <a:spcPct val="200000"/>
              </a:lnSpc>
              <a:buFont typeface="Wingdings" panose="05000000000000000000" pitchFamily="2" charset="2"/>
              <a:buChar char="q"/>
            </a:pPr>
            <a:r>
              <a:rPr lang="en-US" sz="1800" dirty="0"/>
              <a:t>Breadcrumbs System to Dashboard </a:t>
            </a:r>
          </a:p>
          <a:p>
            <a:pPr marL="342900" indent="-342900">
              <a:lnSpc>
                <a:spcPct val="200000"/>
              </a:lnSpc>
              <a:buFont typeface="Wingdings" panose="05000000000000000000" pitchFamily="2" charset="2"/>
              <a:buChar char="q"/>
            </a:pPr>
            <a:r>
              <a:rPr lang="en-US" sz="1800" dirty="0"/>
              <a:t>Persona Concept</a:t>
            </a:r>
          </a:p>
          <a:p>
            <a:pPr marL="342900" indent="-342900">
              <a:lnSpc>
                <a:spcPct val="200000"/>
              </a:lnSpc>
              <a:buFont typeface="Wingdings" panose="05000000000000000000" pitchFamily="2" charset="2"/>
              <a:buChar char="q"/>
            </a:pPr>
            <a:r>
              <a:rPr lang="en-US" sz="1800" dirty="0"/>
              <a:t>Alerts </a:t>
            </a:r>
          </a:p>
          <a:p>
            <a:pPr marL="342900" indent="-342900">
              <a:lnSpc>
                <a:spcPct val="200000"/>
              </a:lnSpc>
              <a:buFont typeface="Wingdings" panose="05000000000000000000" pitchFamily="2" charset="2"/>
              <a:buChar char="q"/>
            </a:pPr>
            <a:r>
              <a:rPr lang="en-US" sz="1800" dirty="0"/>
              <a:t>Screen Search &amp; Action Menu</a:t>
            </a:r>
          </a:p>
          <a:p>
            <a:pPr marL="285750" marR="0" lvl="0" indent="-285750" algn="l" rtl="0">
              <a:spcBef>
                <a:spcPts val="0"/>
              </a:spcBef>
              <a:spcAft>
                <a:spcPts val="0"/>
              </a:spcAft>
              <a:buClr>
                <a:srgbClr val="000000"/>
              </a:buClr>
              <a:buSzPts val="1200"/>
              <a:buFont typeface="Wingdings" panose="05000000000000000000" pitchFamily="2" charset="2"/>
              <a:buChar char="q"/>
            </a:pPr>
            <a:endParaRPr lang="en-US" sz="1600" dirty="0"/>
          </a:p>
          <a:p>
            <a:pPr lvl="3">
              <a:spcBef>
                <a:spcPts val="200"/>
              </a:spcBef>
              <a:buSzPts val="1000"/>
            </a:pPr>
            <a:endParaRPr lang="en-US" sz="2000" b="1" dirty="0">
              <a:solidFill>
                <a:schemeClr val="accent1"/>
              </a:solidFill>
            </a:endParaRPr>
          </a:p>
          <a:p>
            <a:pPr lvl="3">
              <a:spcBef>
                <a:spcPts val="200"/>
              </a:spcBef>
              <a:buSzPts val="1000"/>
            </a:pPr>
            <a:endParaRPr lang="en-US" b="1" dirty="0">
              <a:solidFill>
                <a:srgbClr val="7030A0"/>
              </a:solidFill>
            </a:endParaRPr>
          </a:p>
          <a:p>
            <a:pPr lvl="4">
              <a:spcBef>
                <a:spcPts val="200"/>
              </a:spcBef>
              <a:buSzPts val="900"/>
            </a:pPr>
            <a:endParaRPr lang="en-US" sz="950" dirty="0"/>
          </a:p>
          <a:p>
            <a:pPr marL="171450" lvl="4" indent="-171450">
              <a:spcBef>
                <a:spcPts val="200"/>
              </a:spcBef>
              <a:buSzPts val="900"/>
              <a:buFont typeface="Arial" panose="020B0604020202020204" pitchFamily="34" charset="0"/>
              <a:buChar char="•"/>
            </a:pPr>
            <a:endParaRPr lang="en-US" sz="950" dirty="0"/>
          </a:p>
          <a:p>
            <a:pPr lvl="2">
              <a:spcBef>
                <a:spcPts val="200"/>
              </a:spcBef>
              <a:buSzPts val="900"/>
            </a:pPr>
            <a:endParaRPr lang="en-US" sz="1000" dirty="0"/>
          </a:p>
        </p:txBody>
      </p:sp>
      <p:pic>
        <p:nvPicPr>
          <p:cNvPr id="10242" name="Picture 2" descr="Top 10 Reasons to Upgrade Your Accounting Software">
            <a:extLst>
              <a:ext uri="{FF2B5EF4-FFF2-40B4-BE49-F238E27FC236}">
                <a16:creationId xmlns:a16="http://schemas.microsoft.com/office/drawing/2014/main" id="{9E3B4C64-56A9-44E4-BB4C-747B92CBAB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5061" y="2809156"/>
            <a:ext cx="2916091" cy="20532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9983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05"/>
        <p:cNvGrpSpPr/>
        <p:nvPr/>
      </p:nvGrpSpPr>
      <p:grpSpPr>
        <a:xfrm>
          <a:off x="0" y="0"/>
          <a:ext cx="0" cy="0"/>
          <a:chOff x="0" y="0"/>
          <a:chExt cx="0" cy="0"/>
        </a:xfrm>
      </p:grpSpPr>
      <p:sp>
        <p:nvSpPr>
          <p:cNvPr id="3" name="Title 2">
            <a:extLst>
              <a:ext uri="{FF2B5EF4-FFF2-40B4-BE49-F238E27FC236}">
                <a16:creationId xmlns:a16="http://schemas.microsoft.com/office/drawing/2014/main" id="{5B8F44C9-9822-C65E-2DFC-1A22582D41BF}"/>
              </a:ext>
            </a:extLst>
          </p:cNvPr>
          <p:cNvSpPr>
            <a:spLocks noGrp="1"/>
          </p:cNvSpPr>
          <p:nvPr>
            <p:ph type="title"/>
          </p:nvPr>
        </p:nvSpPr>
        <p:spPr/>
        <p:txBody>
          <a:bodyPr/>
          <a:lstStyle/>
          <a:p>
            <a:r>
              <a:rPr lang="en-US" b="1" dirty="0"/>
              <a:t>ETConnect MyQuorum Web – First time login</a:t>
            </a:r>
          </a:p>
        </p:txBody>
      </p:sp>
      <p:sp>
        <p:nvSpPr>
          <p:cNvPr id="709" name="Google Shape;709;p83"/>
          <p:cNvSpPr txBox="1">
            <a:spLocks noGrp="1"/>
          </p:cNvSpPr>
          <p:nvPr>
            <p:ph type="sldNum" sz="quarter" idx="4"/>
          </p:nvPr>
        </p:nvSpPr>
        <p:spPr>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700"/>
              <a:buNone/>
            </a:pPr>
            <a:fld id="{00000000-1234-1234-1234-123412341234}" type="slidenum">
              <a:rPr lang="en-US"/>
              <a:t>5</a:t>
            </a:fld>
            <a:endParaRPr dirty="0"/>
          </a:p>
        </p:txBody>
      </p:sp>
      <p:sp>
        <p:nvSpPr>
          <p:cNvPr id="22" name="Google Shape;706;p83">
            <a:extLst>
              <a:ext uri="{FF2B5EF4-FFF2-40B4-BE49-F238E27FC236}">
                <a16:creationId xmlns:a16="http://schemas.microsoft.com/office/drawing/2014/main" id="{F9848B0E-3160-45BF-9AA4-781D29BE9389}"/>
              </a:ext>
            </a:extLst>
          </p:cNvPr>
          <p:cNvSpPr txBox="1"/>
          <p:nvPr/>
        </p:nvSpPr>
        <p:spPr>
          <a:xfrm>
            <a:off x="3755534" y="1106795"/>
            <a:ext cx="5153573" cy="5458017"/>
          </a:xfrm>
          <a:prstGeom prst="rect">
            <a:avLst/>
          </a:prstGeom>
          <a:noFill/>
          <a:ln>
            <a:noFill/>
          </a:ln>
        </p:spPr>
        <p:txBody>
          <a:bodyPr spcFirstLastPara="1" wrap="square" lIns="91425" tIns="45700" rIns="91425" bIns="45700" anchor="t" anchorCtr="0">
            <a:noAutofit/>
          </a:bodyPr>
          <a:lstStyle/>
          <a:p>
            <a:pPr lvl="0">
              <a:buSzPts val="1200"/>
            </a:pPr>
            <a:endParaRPr lang="en-US" sz="2400" b="1" dirty="0">
              <a:solidFill>
                <a:srgbClr val="009BD3"/>
              </a:solidFill>
            </a:endParaRPr>
          </a:p>
          <a:p>
            <a:pPr lvl="0">
              <a:buSzPts val="1200"/>
            </a:pPr>
            <a:endParaRPr lang="en-US" sz="2400" b="1" dirty="0">
              <a:solidFill>
                <a:srgbClr val="009BD3"/>
              </a:solidFill>
            </a:endParaRPr>
          </a:p>
          <a:p>
            <a:pPr lvl="0">
              <a:buSzPts val="1200"/>
            </a:pPr>
            <a:endParaRPr lang="en-US" sz="2400" b="1" dirty="0">
              <a:solidFill>
                <a:srgbClr val="009BD3"/>
              </a:solidFill>
            </a:endParaRPr>
          </a:p>
          <a:p>
            <a:pPr lvl="0">
              <a:buSzPts val="1200"/>
            </a:pPr>
            <a:r>
              <a:rPr lang="en-US" sz="2400" b="1" dirty="0">
                <a:solidFill>
                  <a:srgbClr val="009BD3"/>
                </a:solidFill>
              </a:rPr>
              <a:t>        		</a:t>
            </a:r>
          </a:p>
          <a:p>
            <a:pPr lvl="0">
              <a:buSzPts val="1200"/>
            </a:pPr>
            <a:endParaRPr lang="en-US" sz="2400" b="1" dirty="0">
              <a:solidFill>
                <a:srgbClr val="009BD3"/>
              </a:solidFill>
            </a:endParaRPr>
          </a:p>
          <a:p>
            <a:pPr lvl="0">
              <a:buSzPts val="1200"/>
            </a:pPr>
            <a:r>
              <a:rPr lang="en-US" sz="2400" b="1" dirty="0">
                <a:solidFill>
                  <a:srgbClr val="009BD3"/>
                </a:solidFill>
              </a:rPr>
              <a:t>		</a:t>
            </a:r>
            <a:endParaRPr lang="en-US" sz="3600" dirty="0"/>
          </a:p>
        </p:txBody>
      </p:sp>
      <p:sp>
        <p:nvSpPr>
          <p:cNvPr id="5" name="TextBox 4">
            <a:extLst>
              <a:ext uri="{FF2B5EF4-FFF2-40B4-BE49-F238E27FC236}">
                <a16:creationId xmlns:a16="http://schemas.microsoft.com/office/drawing/2014/main" id="{F59FB38A-3EBB-4072-875D-DA3EEF0EC272}"/>
              </a:ext>
            </a:extLst>
          </p:cNvPr>
          <p:cNvSpPr txBox="1"/>
          <p:nvPr/>
        </p:nvSpPr>
        <p:spPr>
          <a:xfrm>
            <a:off x="417389" y="3257783"/>
            <a:ext cx="2985207" cy="1077218"/>
          </a:xfrm>
          <a:prstGeom prst="rect">
            <a:avLst/>
          </a:prstGeom>
          <a:noFill/>
        </p:spPr>
        <p:txBody>
          <a:bodyPr wrap="square" rtlCol="0">
            <a:spAutoFit/>
          </a:bodyPr>
          <a:lstStyle/>
          <a:p>
            <a:pPr algn="l"/>
            <a:endParaRPr lang="en-US" sz="1600" dirty="0">
              <a:solidFill>
                <a:srgbClr val="4A4A4A"/>
              </a:solidFill>
              <a:latin typeface="+mj-lt"/>
            </a:endParaRPr>
          </a:p>
          <a:p>
            <a:pPr algn="l"/>
            <a:r>
              <a:rPr lang="en-US" sz="1600" dirty="0">
                <a:solidFill>
                  <a:srgbClr val="4A4A4A"/>
                </a:solidFill>
                <a:latin typeface="+mj-lt"/>
              </a:rPr>
              <a:t>New log in page, user will enter their user ID, and click on “Forgot Password”  </a:t>
            </a:r>
          </a:p>
        </p:txBody>
      </p:sp>
      <p:pic>
        <p:nvPicPr>
          <p:cNvPr id="8" name="Picture 7">
            <a:extLst>
              <a:ext uri="{FF2B5EF4-FFF2-40B4-BE49-F238E27FC236}">
                <a16:creationId xmlns:a16="http://schemas.microsoft.com/office/drawing/2014/main" id="{BAFF6BCA-1A85-4D9F-8516-D63417F14EA3}"/>
              </a:ext>
            </a:extLst>
          </p:cNvPr>
          <p:cNvPicPr>
            <a:picLocks noChangeAspect="1"/>
          </p:cNvPicPr>
          <p:nvPr/>
        </p:nvPicPr>
        <p:blipFill>
          <a:blip r:embed="rId3"/>
          <a:stretch>
            <a:fillRect/>
          </a:stretch>
        </p:blipFill>
        <p:spPr>
          <a:xfrm>
            <a:off x="3579065" y="965470"/>
            <a:ext cx="5153573" cy="5154005"/>
          </a:xfrm>
          <a:prstGeom prst="rect">
            <a:avLst/>
          </a:prstGeom>
        </p:spPr>
      </p:pic>
      <p:sp>
        <p:nvSpPr>
          <p:cNvPr id="9" name="TextBox 8">
            <a:extLst>
              <a:ext uri="{FF2B5EF4-FFF2-40B4-BE49-F238E27FC236}">
                <a16:creationId xmlns:a16="http://schemas.microsoft.com/office/drawing/2014/main" id="{64888207-0348-4C85-809F-045CD48EDEE4}"/>
              </a:ext>
            </a:extLst>
          </p:cNvPr>
          <p:cNvSpPr txBox="1"/>
          <p:nvPr/>
        </p:nvSpPr>
        <p:spPr>
          <a:xfrm>
            <a:off x="411362" y="1688123"/>
            <a:ext cx="2767936" cy="1631216"/>
          </a:xfrm>
          <a:prstGeom prst="rect">
            <a:avLst/>
          </a:prstGeom>
          <a:noFill/>
        </p:spPr>
        <p:txBody>
          <a:bodyPr wrap="square" rtlCol="0">
            <a:spAutoFit/>
          </a:bodyPr>
          <a:lstStyle/>
          <a:p>
            <a:pPr algn="l"/>
            <a:r>
              <a:rPr lang="en-US" sz="1600" dirty="0">
                <a:solidFill>
                  <a:srgbClr val="4A4A4A"/>
                </a:solidFill>
                <a:latin typeface="+mj-lt"/>
              </a:rPr>
              <a:t>Use this hyperlink to get to the login page for the </a:t>
            </a:r>
            <a:r>
              <a:rPr lang="en-US" sz="1600" b="1" i="1" dirty="0">
                <a:solidFill>
                  <a:srgbClr val="4A4A4A"/>
                </a:solidFill>
                <a:latin typeface="+mj-lt"/>
              </a:rPr>
              <a:t>test environment</a:t>
            </a:r>
          </a:p>
          <a:p>
            <a:pPr algn="l"/>
            <a:endParaRPr lang="en-US" sz="1600" dirty="0">
              <a:solidFill>
                <a:srgbClr val="4A4A4A"/>
              </a:solidFill>
              <a:latin typeface="+mj-lt"/>
            </a:endParaRPr>
          </a:p>
          <a:p>
            <a:pPr algn="l"/>
            <a:r>
              <a:rPr lang="en-US" sz="1800" u="sng" dirty="0">
                <a:solidFill>
                  <a:srgbClr val="0563C1"/>
                </a:solidFill>
                <a:effectLst/>
                <a:latin typeface="Calibri" panose="020F0502020204030204" pitchFamily="34" charset="0"/>
                <a:ea typeface="Calibri" panose="020F0502020204030204" pitchFamily="34" charset="0"/>
                <a:hlinkClick r:id="rId4"/>
              </a:rPr>
              <a:t>https://QuorumCommercialMO.energytransfer.com</a:t>
            </a:r>
            <a:endParaRPr lang="en-US" sz="1600" dirty="0">
              <a:solidFill>
                <a:srgbClr val="FF0000"/>
              </a:solidFill>
              <a:latin typeface="+mj-lt"/>
            </a:endParaRPr>
          </a:p>
        </p:txBody>
      </p:sp>
    </p:spTree>
    <p:extLst>
      <p:ext uri="{BB962C8B-B14F-4D97-AF65-F5344CB8AC3E}">
        <p14:creationId xmlns:p14="http://schemas.microsoft.com/office/powerpoint/2010/main" val="3190674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BD527-0A7E-4767-B562-9E364CAC155E}"/>
              </a:ext>
            </a:extLst>
          </p:cNvPr>
          <p:cNvSpPr>
            <a:spLocks noGrp="1"/>
          </p:cNvSpPr>
          <p:nvPr>
            <p:ph type="title"/>
          </p:nvPr>
        </p:nvSpPr>
        <p:spPr/>
        <p:txBody>
          <a:bodyPr/>
          <a:lstStyle/>
          <a:p>
            <a:r>
              <a:rPr lang="en-US" b="1" dirty="0"/>
              <a:t>Resetting your Password</a:t>
            </a:r>
          </a:p>
        </p:txBody>
      </p:sp>
      <p:sp>
        <p:nvSpPr>
          <p:cNvPr id="3" name="Footer Placeholder 2">
            <a:extLst>
              <a:ext uri="{FF2B5EF4-FFF2-40B4-BE49-F238E27FC236}">
                <a16:creationId xmlns:a16="http://schemas.microsoft.com/office/drawing/2014/main" id="{7552C5EA-4C44-479E-9916-CEF50B70768E}"/>
              </a:ext>
            </a:extLst>
          </p:cNvPr>
          <p:cNvSpPr>
            <a:spLocks noGrp="1"/>
          </p:cNvSpPr>
          <p:nvPr>
            <p:ph type="ftr" sz="quarter" idx="3"/>
          </p:nvPr>
        </p:nvSpPr>
        <p:spPr/>
        <p:txBody>
          <a:bodyPr/>
          <a:lstStyle/>
          <a:p>
            <a:pPr>
              <a:defRPr/>
            </a:pPr>
            <a:r>
              <a:rPr lang="en-US" altLang="en-US" dirty="0"/>
              <a:t>© 2022 Quorum Software. All Rights Reserved.</a:t>
            </a:r>
          </a:p>
        </p:txBody>
      </p:sp>
      <p:sp>
        <p:nvSpPr>
          <p:cNvPr id="4" name="Slide Number Placeholder 3">
            <a:extLst>
              <a:ext uri="{FF2B5EF4-FFF2-40B4-BE49-F238E27FC236}">
                <a16:creationId xmlns:a16="http://schemas.microsoft.com/office/drawing/2014/main" id="{2B7C88C9-A6A9-4C81-9F36-701DB01F2204}"/>
              </a:ext>
            </a:extLst>
          </p:cNvPr>
          <p:cNvSpPr>
            <a:spLocks noGrp="1"/>
          </p:cNvSpPr>
          <p:nvPr>
            <p:ph type="sldNum" sz="quarter" idx="4"/>
          </p:nvPr>
        </p:nvSpPr>
        <p:spPr/>
        <p:txBody>
          <a:bodyPr/>
          <a:lstStyle/>
          <a:p>
            <a:pPr>
              <a:defRPr/>
            </a:pPr>
            <a:fld id="{1AF95084-0C59-48C6-AF2A-5E12A39AC9FF}" type="slidenum">
              <a:rPr lang="en-US" altLang="en-US" smtClean="0"/>
              <a:pPr>
                <a:defRPr/>
              </a:pPr>
              <a:t>6</a:t>
            </a:fld>
            <a:endParaRPr lang="en-US" altLang="en-US" dirty="0"/>
          </a:p>
        </p:txBody>
      </p:sp>
      <p:pic>
        <p:nvPicPr>
          <p:cNvPr id="8" name="Picture 7">
            <a:extLst>
              <a:ext uri="{FF2B5EF4-FFF2-40B4-BE49-F238E27FC236}">
                <a16:creationId xmlns:a16="http://schemas.microsoft.com/office/drawing/2014/main" id="{7741DEE6-D7BF-4065-A13E-66BBDAE2C817}"/>
              </a:ext>
            </a:extLst>
          </p:cNvPr>
          <p:cNvPicPr>
            <a:picLocks noChangeAspect="1"/>
          </p:cNvPicPr>
          <p:nvPr/>
        </p:nvPicPr>
        <p:blipFill>
          <a:blip r:embed="rId2"/>
          <a:stretch>
            <a:fillRect/>
          </a:stretch>
        </p:blipFill>
        <p:spPr>
          <a:xfrm>
            <a:off x="3362178" y="1406768"/>
            <a:ext cx="4881490" cy="4593981"/>
          </a:xfrm>
          <a:prstGeom prst="rect">
            <a:avLst/>
          </a:prstGeom>
        </p:spPr>
      </p:pic>
      <p:sp>
        <p:nvSpPr>
          <p:cNvPr id="9" name="TextBox 8">
            <a:extLst>
              <a:ext uri="{FF2B5EF4-FFF2-40B4-BE49-F238E27FC236}">
                <a16:creationId xmlns:a16="http://schemas.microsoft.com/office/drawing/2014/main" id="{5B081D3D-B743-4299-996A-CF5FED20B086}"/>
              </a:ext>
            </a:extLst>
          </p:cNvPr>
          <p:cNvSpPr txBox="1"/>
          <p:nvPr/>
        </p:nvSpPr>
        <p:spPr>
          <a:xfrm>
            <a:off x="411361" y="3038622"/>
            <a:ext cx="2458447" cy="1077218"/>
          </a:xfrm>
          <a:prstGeom prst="rect">
            <a:avLst/>
          </a:prstGeom>
          <a:noFill/>
        </p:spPr>
        <p:txBody>
          <a:bodyPr wrap="square" rtlCol="0">
            <a:spAutoFit/>
          </a:bodyPr>
          <a:lstStyle/>
          <a:p>
            <a:pPr algn="l"/>
            <a:r>
              <a:rPr lang="en-US" sz="1600" dirty="0">
                <a:solidFill>
                  <a:srgbClr val="4A4A4A"/>
                </a:solidFill>
                <a:latin typeface="+mj-lt"/>
              </a:rPr>
              <a:t>On this screen, enter your user ID and your email address.  Click Submit.</a:t>
            </a:r>
          </a:p>
        </p:txBody>
      </p:sp>
    </p:spTree>
    <p:extLst>
      <p:ext uri="{BB962C8B-B14F-4D97-AF65-F5344CB8AC3E}">
        <p14:creationId xmlns:p14="http://schemas.microsoft.com/office/powerpoint/2010/main" val="1603904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082CC-52FF-492C-8737-CE6800D43947}"/>
              </a:ext>
            </a:extLst>
          </p:cNvPr>
          <p:cNvSpPr>
            <a:spLocks noGrp="1"/>
          </p:cNvSpPr>
          <p:nvPr>
            <p:ph type="title"/>
          </p:nvPr>
        </p:nvSpPr>
        <p:spPr/>
        <p:txBody>
          <a:bodyPr/>
          <a:lstStyle/>
          <a:p>
            <a:r>
              <a:rPr lang="en-US" b="1" dirty="0"/>
              <a:t>ETConnect MyQuorum Password Reset</a:t>
            </a:r>
          </a:p>
        </p:txBody>
      </p:sp>
      <p:sp>
        <p:nvSpPr>
          <p:cNvPr id="3" name="Footer Placeholder 2">
            <a:extLst>
              <a:ext uri="{FF2B5EF4-FFF2-40B4-BE49-F238E27FC236}">
                <a16:creationId xmlns:a16="http://schemas.microsoft.com/office/drawing/2014/main" id="{4F738FC0-B10F-4BC6-BA6D-3233E149FE16}"/>
              </a:ext>
            </a:extLst>
          </p:cNvPr>
          <p:cNvSpPr>
            <a:spLocks noGrp="1"/>
          </p:cNvSpPr>
          <p:nvPr>
            <p:ph type="ftr" sz="quarter" idx="3"/>
          </p:nvPr>
        </p:nvSpPr>
        <p:spPr/>
        <p:txBody>
          <a:bodyPr/>
          <a:lstStyle/>
          <a:p>
            <a:pPr>
              <a:defRPr/>
            </a:pPr>
            <a:r>
              <a:rPr lang="en-US" altLang="en-US" dirty="0"/>
              <a:t>© 2022 Quorum Software. All Rights Reserved.</a:t>
            </a:r>
          </a:p>
        </p:txBody>
      </p:sp>
      <p:sp>
        <p:nvSpPr>
          <p:cNvPr id="4" name="Slide Number Placeholder 3">
            <a:extLst>
              <a:ext uri="{FF2B5EF4-FFF2-40B4-BE49-F238E27FC236}">
                <a16:creationId xmlns:a16="http://schemas.microsoft.com/office/drawing/2014/main" id="{4BABBB55-97FF-4802-8069-A1FC3CD3C3EB}"/>
              </a:ext>
            </a:extLst>
          </p:cNvPr>
          <p:cNvSpPr>
            <a:spLocks noGrp="1"/>
          </p:cNvSpPr>
          <p:nvPr>
            <p:ph type="sldNum" sz="quarter" idx="4"/>
          </p:nvPr>
        </p:nvSpPr>
        <p:spPr/>
        <p:txBody>
          <a:bodyPr/>
          <a:lstStyle/>
          <a:p>
            <a:pPr>
              <a:defRPr/>
            </a:pPr>
            <a:fld id="{1AF95084-0C59-48C6-AF2A-5E12A39AC9FF}" type="slidenum">
              <a:rPr lang="en-US" altLang="en-US" smtClean="0"/>
              <a:pPr>
                <a:defRPr/>
              </a:pPr>
              <a:t>7</a:t>
            </a:fld>
            <a:endParaRPr lang="en-US" altLang="en-US" dirty="0"/>
          </a:p>
        </p:txBody>
      </p:sp>
      <p:pic>
        <p:nvPicPr>
          <p:cNvPr id="6" name="Picture 5">
            <a:extLst>
              <a:ext uri="{FF2B5EF4-FFF2-40B4-BE49-F238E27FC236}">
                <a16:creationId xmlns:a16="http://schemas.microsoft.com/office/drawing/2014/main" id="{A6511917-FDD6-4A4C-A566-FA58C99F1FA2}"/>
              </a:ext>
            </a:extLst>
          </p:cNvPr>
          <p:cNvPicPr>
            <a:picLocks noChangeAspect="1"/>
          </p:cNvPicPr>
          <p:nvPr/>
        </p:nvPicPr>
        <p:blipFill>
          <a:blip r:embed="rId2"/>
          <a:stretch>
            <a:fillRect/>
          </a:stretch>
        </p:blipFill>
        <p:spPr>
          <a:xfrm>
            <a:off x="3851909" y="1867095"/>
            <a:ext cx="4880729" cy="3123809"/>
          </a:xfrm>
          <a:prstGeom prst="rect">
            <a:avLst/>
          </a:prstGeom>
        </p:spPr>
      </p:pic>
      <p:sp>
        <p:nvSpPr>
          <p:cNvPr id="7" name="TextBox 6">
            <a:extLst>
              <a:ext uri="{FF2B5EF4-FFF2-40B4-BE49-F238E27FC236}">
                <a16:creationId xmlns:a16="http://schemas.microsoft.com/office/drawing/2014/main" id="{6C48547A-C3FA-401A-8968-735DBAC39F9C}"/>
              </a:ext>
            </a:extLst>
          </p:cNvPr>
          <p:cNvSpPr txBox="1"/>
          <p:nvPr/>
        </p:nvSpPr>
        <p:spPr>
          <a:xfrm>
            <a:off x="475446" y="3097530"/>
            <a:ext cx="2702094" cy="1077218"/>
          </a:xfrm>
          <a:prstGeom prst="rect">
            <a:avLst/>
          </a:prstGeom>
          <a:noFill/>
        </p:spPr>
        <p:txBody>
          <a:bodyPr wrap="square" rtlCol="0">
            <a:spAutoFit/>
          </a:bodyPr>
          <a:lstStyle/>
          <a:p>
            <a:pPr algn="l"/>
            <a:r>
              <a:rPr lang="en-US" sz="1600" dirty="0">
                <a:solidFill>
                  <a:srgbClr val="4A4A4A"/>
                </a:solidFill>
                <a:latin typeface="+mj-lt"/>
              </a:rPr>
              <a:t>You will see this message, then go to your inbox for an email with a reset link to create a new password.</a:t>
            </a:r>
          </a:p>
        </p:txBody>
      </p:sp>
    </p:spTree>
    <p:extLst>
      <p:ext uri="{BB962C8B-B14F-4D97-AF65-F5344CB8AC3E}">
        <p14:creationId xmlns:p14="http://schemas.microsoft.com/office/powerpoint/2010/main" val="3751284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A0031AA-86F1-42A5-8420-32D05B379C79}"/>
              </a:ext>
            </a:extLst>
          </p:cNvPr>
          <p:cNvPicPr>
            <a:picLocks noChangeAspect="1"/>
          </p:cNvPicPr>
          <p:nvPr/>
        </p:nvPicPr>
        <p:blipFill>
          <a:blip r:embed="rId2"/>
          <a:stretch>
            <a:fillRect/>
          </a:stretch>
        </p:blipFill>
        <p:spPr>
          <a:xfrm>
            <a:off x="410766" y="2565082"/>
            <a:ext cx="8321278" cy="2101121"/>
          </a:xfrm>
          <a:prstGeom prst="rect">
            <a:avLst/>
          </a:prstGeom>
          <a:noFill/>
        </p:spPr>
      </p:pic>
      <p:sp>
        <p:nvSpPr>
          <p:cNvPr id="2" name="Title 1">
            <a:extLst>
              <a:ext uri="{FF2B5EF4-FFF2-40B4-BE49-F238E27FC236}">
                <a16:creationId xmlns:a16="http://schemas.microsoft.com/office/drawing/2014/main" id="{11CDCDF3-45CE-4422-A9FF-71835E9B59B2}"/>
              </a:ext>
            </a:extLst>
          </p:cNvPr>
          <p:cNvSpPr>
            <a:spLocks noGrp="1"/>
          </p:cNvSpPr>
          <p:nvPr>
            <p:ph type="title"/>
          </p:nvPr>
        </p:nvSpPr>
        <p:spPr>
          <a:xfrm>
            <a:off x="410766" y="343103"/>
            <a:ext cx="8321278" cy="625320"/>
          </a:xfrm>
        </p:spPr>
        <p:txBody>
          <a:bodyPr>
            <a:normAutofit/>
          </a:bodyPr>
          <a:lstStyle/>
          <a:p>
            <a:r>
              <a:rPr lang="en-US" b="1" dirty="0"/>
              <a:t>Resetting your Password</a:t>
            </a:r>
          </a:p>
        </p:txBody>
      </p:sp>
      <p:sp>
        <p:nvSpPr>
          <p:cNvPr id="3" name="Footer Placeholder 2">
            <a:extLst>
              <a:ext uri="{FF2B5EF4-FFF2-40B4-BE49-F238E27FC236}">
                <a16:creationId xmlns:a16="http://schemas.microsoft.com/office/drawing/2014/main" id="{AAF08417-0F78-4E9F-B415-5B4DEB001EA2}"/>
              </a:ext>
            </a:extLst>
          </p:cNvPr>
          <p:cNvSpPr>
            <a:spLocks noGrp="1"/>
          </p:cNvSpPr>
          <p:nvPr>
            <p:ph type="ftr" sz="quarter" idx="3"/>
          </p:nvPr>
        </p:nvSpPr>
        <p:spPr>
          <a:xfrm>
            <a:off x="726416" y="6448273"/>
            <a:ext cx="3657600" cy="256545"/>
          </a:xfrm>
        </p:spPr>
        <p:txBody>
          <a:bodyPr>
            <a:normAutofit/>
          </a:bodyPr>
          <a:lstStyle/>
          <a:p>
            <a:pPr>
              <a:spcAft>
                <a:spcPts val="600"/>
              </a:spcAft>
              <a:defRPr/>
            </a:pPr>
            <a:r>
              <a:rPr lang="en-US" altLang="en-US" dirty="0"/>
              <a:t>© 2022 Quorum Software. All Rights Reserved.</a:t>
            </a:r>
          </a:p>
        </p:txBody>
      </p:sp>
      <p:sp>
        <p:nvSpPr>
          <p:cNvPr id="4" name="Slide Number Placeholder 3">
            <a:extLst>
              <a:ext uri="{FF2B5EF4-FFF2-40B4-BE49-F238E27FC236}">
                <a16:creationId xmlns:a16="http://schemas.microsoft.com/office/drawing/2014/main" id="{C0F288B4-5E56-48C6-9DA6-BE3A5360ACE9}"/>
              </a:ext>
            </a:extLst>
          </p:cNvPr>
          <p:cNvSpPr>
            <a:spLocks noGrp="1"/>
          </p:cNvSpPr>
          <p:nvPr>
            <p:ph type="sldNum" sz="quarter" idx="4"/>
          </p:nvPr>
        </p:nvSpPr>
        <p:spPr>
          <a:xfrm>
            <a:off x="180563" y="6448273"/>
            <a:ext cx="294882" cy="256545"/>
          </a:xfrm>
        </p:spPr>
        <p:txBody>
          <a:bodyPr anchor="ctr">
            <a:normAutofit/>
          </a:bodyPr>
          <a:lstStyle/>
          <a:p>
            <a:pPr>
              <a:spcAft>
                <a:spcPts val="600"/>
              </a:spcAft>
              <a:defRPr/>
            </a:pPr>
            <a:fld id="{1AF95084-0C59-48C6-AF2A-5E12A39AC9FF}" type="slidenum">
              <a:rPr lang="en-US" altLang="en-US" smtClean="0"/>
              <a:pPr>
                <a:spcAft>
                  <a:spcPts val="600"/>
                </a:spcAft>
                <a:defRPr/>
              </a:pPr>
              <a:t>8</a:t>
            </a:fld>
            <a:endParaRPr lang="en-US" altLang="en-US" dirty="0"/>
          </a:p>
        </p:txBody>
      </p:sp>
      <p:sp>
        <p:nvSpPr>
          <p:cNvPr id="7" name="TextBox 6">
            <a:extLst>
              <a:ext uri="{FF2B5EF4-FFF2-40B4-BE49-F238E27FC236}">
                <a16:creationId xmlns:a16="http://schemas.microsoft.com/office/drawing/2014/main" id="{39B500CF-994F-443D-9740-111EF1A36995}"/>
              </a:ext>
            </a:extLst>
          </p:cNvPr>
          <p:cNvSpPr txBox="1"/>
          <p:nvPr/>
        </p:nvSpPr>
        <p:spPr>
          <a:xfrm>
            <a:off x="829994" y="1659988"/>
            <a:ext cx="6625883" cy="584775"/>
          </a:xfrm>
          <a:prstGeom prst="rect">
            <a:avLst/>
          </a:prstGeom>
          <a:noFill/>
        </p:spPr>
        <p:txBody>
          <a:bodyPr wrap="square" rtlCol="0">
            <a:spAutoFit/>
          </a:bodyPr>
          <a:lstStyle/>
          <a:p>
            <a:pPr algn="l"/>
            <a:r>
              <a:rPr lang="en-US" sz="1600" dirty="0">
                <a:solidFill>
                  <a:srgbClr val="4A4A4A"/>
                </a:solidFill>
                <a:latin typeface="+mj-lt"/>
              </a:rPr>
              <a:t>You will receive an email within 5 mins similar to what you see below.  Click on the “here” link to reset the password.</a:t>
            </a:r>
          </a:p>
        </p:txBody>
      </p:sp>
    </p:spTree>
    <p:extLst>
      <p:ext uri="{BB962C8B-B14F-4D97-AF65-F5344CB8AC3E}">
        <p14:creationId xmlns:p14="http://schemas.microsoft.com/office/powerpoint/2010/main" val="2590901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0D6CED52-11CA-4E58-B68D-5548421497EF}"/>
              </a:ext>
            </a:extLst>
          </p:cNvPr>
          <p:cNvPicPr>
            <a:picLocks noGrp="1" noChangeAspect="1"/>
          </p:cNvPicPr>
          <p:nvPr>
            <p:ph sz="half" idx="1"/>
          </p:nvPr>
        </p:nvPicPr>
        <p:blipFill>
          <a:blip r:embed="rId2"/>
          <a:stretch>
            <a:fillRect/>
          </a:stretch>
        </p:blipFill>
        <p:spPr>
          <a:xfrm>
            <a:off x="3896750" y="1154113"/>
            <a:ext cx="4835293" cy="4922837"/>
          </a:xfrm>
        </p:spPr>
      </p:pic>
      <p:sp>
        <p:nvSpPr>
          <p:cNvPr id="3" name="Title 2">
            <a:extLst>
              <a:ext uri="{FF2B5EF4-FFF2-40B4-BE49-F238E27FC236}">
                <a16:creationId xmlns:a16="http://schemas.microsoft.com/office/drawing/2014/main" id="{D612EA82-66CE-4336-8157-B206681DA830}"/>
              </a:ext>
            </a:extLst>
          </p:cNvPr>
          <p:cNvSpPr>
            <a:spLocks noGrp="1"/>
          </p:cNvSpPr>
          <p:nvPr>
            <p:ph type="title"/>
          </p:nvPr>
        </p:nvSpPr>
        <p:spPr/>
        <p:txBody>
          <a:bodyPr/>
          <a:lstStyle/>
          <a:p>
            <a:r>
              <a:rPr lang="en-US" b="1" dirty="0"/>
              <a:t>Resetting Password</a:t>
            </a:r>
          </a:p>
        </p:txBody>
      </p:sp>
      <p:sp>
        <p:nvSpPr>
          <p:cNvPr id="4" name="Footer Placeholder 3">
            <a:extLst>
              <a:ext uri="{FF2B5EF4-FFF2-40B4-BE49-F238E27FC236}">
                <a16:creationId xmlns:a16="http://schemas.microsoft.com/office/drawing/2014/main" id="{B435068D-24CD-4DBB-BECF-41774D7036D8}"/>
              </a:ext>
            </a:extLst>
          </p:cNvPr>
          <p:cNvSpPr>
            <a:spLocks noGrp="1"/>
          </p:cNvSpPr>
          <p:nvPr>
            <p:ph type="ftr" sz="quarter" idx="3"/>
          </p:nvPr>
        </p:nvSpPr>
        <p:spPr/>
        <p:txBody>
          <a:bodyPr/>
          <a:lstStyle/>
          <a:p>
            <a:pPr>
              <a:defRPr/>
            </a:pPr>
            <a:r>
              <a:rPr lang="en-US" altLang="en-US" dirty="0"/>
              <a:t>© 2022 Quorum Software. All Rights Reserved.</a:t>
            </a:r>
          </a:p>
        </p:txBody>
      </p:sp>
      <p:sp>
        <p:nvSpPr>
          <p:cNvPr id="5" name="Slide Number Placeholder 4">
            <a:extLst>
              <a:ext uri="{FF2B5EF4-FFF2-40B4-BE49-F238E27FC236}">
                <a16:creationId xmlns:a16="http://schemas.microsoft.com/office/drawing/2014/main" id="{42EBC067-1463-4BD3-886C-E5F391E32CE1}"/>
              </a:ext>
            </a:extLst>
          </p:cNvPr>
          <p:cNvSpPr>
            <a:spLocks noGrp="1"/>
          </p:cNvSpPr>
          <p:nvPr>
            <p:ph type="sldNum" sz="quarter" idx="4"/>
          </p:nvPr>
        </p:nvSpPr>
        <p:spPr/>
        <p:txBody>
          <a:bodyPr/>
          <a:lstStyle/>
          <a:p>
            <a:pPr>
              <a:defRPr/>
            </a:pPr>
            <a:fld id="{1AF95084-0C59-48C6-AF2A-5E12A39AC9FF}" type="slidenum">
              <a:rPr lang="en-US" altLang="en-US" smtClean="0"/>
              <a:pPr>
                <a:defRPr/>
              </a:pPr>
              <a:t>9</a:t>
            </a:fld>
            <a:endParaRPr lang="en-US" altLang="en-US" dirty="0"/>
          </a:p>
        </p:txBody>
      </p:sp>
      <p:sp>
        <p:nvSpPr>
          <p:cNvPr id="8" name="TextBox 7">
            <a:extLst>
              <a:ext uri="{FF2B5EF4-FFF2-40B4-BE49-F238E27FC236}">
                <a16:creationId xmlns:a16="http://schemas.microsoft.com/office/drawing/2014/main" id="{6AE15F17-FA19-4C1A-98C8-3FBE77A1358B}"/>
              </a:ext>
            </a:extLst>
          </p:cNvPr>
          <p:cNvSpPr txBox="1"/>
          <p:nvPr/>
        </p:nvSpPr>
        <p:spPr>
          <a:xfrm>
            <a:off x="726415" y="1154113"/>
            <a:ext cx="2058987" cy="1815882"/>
          </a:xfrm>
          <a:prstGeom prst="rect">
            <a:avLst/>
          </a:prstGeom>
          <a:noFill/>
        </p:spPr>
        <p:txBody>
          <a:bodyPr wrap="square" rtlCol="0">
            <a:spAutoFit/>
          </a:bodyPr>
          <a:lstStyle/>
          <a:p>
            <a:pPr algn="l"/>
            <a:r>
              <a:rPr lang="en-US" sz="1600" dirty="0">
                <a:solidFill>
                  <a:srgbClr val="4A4A4A"/>
                </a:solidFill>
                <a:latin typeface="+mj-lt"/>
              </a:rPr>
              <a:t>Enter new password, confirm new password, click submit.  You are now ready to login with the new password.</a:t>
            </a:r>
          </a:p>
        </p:txBody>
      </p:sp>
      <p:sp>
        <p:nvSpPr>
          <p:cNvPr id="2" name="TextBox 1">
            <a:extLst>
              <a:ext uri="{FF2B5EF4-FFF2-40B4-BE49-F238E27FC236}">
                <a16:creationId xmlns:a16="http://schemas.microsoft.com/office/drawing/2014/main" id="{CD2C86D9-8B27-4C57-9C86-DB3B4A5FFE62}"/>
              </a:ext>
            </a:extLst>
          </p:cNvPr>
          <p:cNvSpPr txBox="1"/>
          <p:nvPr/>
        </p:nvSpPr>
        <p:spPr>
          <a:xfrm>
            <a:off x="726414" y="3305908"/>
            <a:ext cx="1946447" cy="2308324"/>
          </a:xfrm>
          <a:prstGeom prst="rect">
            <a:avLst/>
          </a:prstGeom>
          <a:noFill/>
        </p:spPr>
        <p:txBody>
          <a:bodyPr wrap="square" rtlCol="0">
            <a:spAutoFit/>
          </a:bodyPr>
          <a:lstStyle/>
          <a:p>
            <a:pPr algn="l"/>
            <a:r>
              <a:rPr lang="en-US" sz="1600" dirty="0">
                <a:solidFill>
                  <a:srgbClr val="4A4A4A"/>
                </a:solidFill>
                <a:latin typeface="+mj-lt"/>
              </a:rPr>
              <a:t>Password Requirements: At least 8 Characters, 1 Uppercase, 1 Lowercase, 1 Number, and 1 Special character (Ex. #, $, %, *)</a:t>
            </a:r>
          </a:p>
          <a:p>
            <a:pPr algn="l"/>
            <a:endParaRPr lang="en-US" sz="1600" dirty="0" err="1">
              <a:solidFill>
                <a:srgbClr val="4A4A4A"/>
              </a:solidFill>
              <a:latin typeface="+mj-lt"/>
            </a:endParaRPr>
          </a:p>
        </p:txBody>
      </p:sp>
    </p:spTree>
    <p:extLst>
      <p:ext uri="{BB962C8B-B14F-4D97-AF65-F5344CB8AC3E}">
        <p14:creationId xmlns:p14="http://schemas.microsoft.com/office/powerpoint/2010/main" val="3477319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PRESGUID" val="698ce63b-c3a9-4be1-aa4d-d61c72501309"/>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Corporate Template_16x9_021216">
  <a:themeElements>
    <a:clrScheme name="Quorum Theme">
      <a:dk1>
        <a:srgbClr val="060A51"/>
      </a:dk1>
      <a:lt1>
        <a:srgbClr val="FFFFFF"/>
      </a:lt1>
      <a:dk2>
        <a:srgbClr val="FFFFFF"/>
      </a:dk2>
      <a:lt2>
        <a:srgbClr val="005B99"/>
      </a:lt2>
      <a:accent1>
        <a:srgbClr val="005B99"/>
      </a:accent1>
      <a:accent2>
        <a:srgbClr val="060A51"/>
      </a:accent2>
      <a:accent3>
        <a:srgbClr val="009DE2"/>
      </a:accent3>
      <a:accent4>
        <a:srgbClr val="047BC1"/>
      </a:accent4>
      <a:accent5>
        <a:srgbClr val="000A8B"/>
      </a:accent5>
      <a:accent6>
        <a:srgbClr val="FF9800"/>
      </a:accent6>
      <a:hlink>
        <a:srgbClr val="047BC1"/>
      </a:hlink>
      <a:folHlink>
        <a:srgbClr val="000A8B"/>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l">
          <a:defRPr sz="1600" dirty="0" err="1" smtClean="0">
            <a:solidFill>
              <a:srgbClr val="4A4A4A"/>
            </a:solidFill>
            <a:latin typeface="+mj-lt"/>
          </a:defRPr>
        </a:defPPr>
      </a:lstStyle>
    </a:txDef>
  </a:objectDefaults>
  <a:extraClrSchemeLst/>
  <a:extLst>
    <a:ext uri="{05A4C25C-085E-4340-85A3-A5531E510DB2}">
      <thm15:themeFamily xmlns:thm15="http://schemas.microsoft.com/office/thememl/2012/main" name="Presentation2" id="{11C8DB98-15C2-8E4F-B511-BEB9EB89D15A}" vid="{9EC99555-061B-134D-800D-7700A618D822}"/>
    </a:ext>
  </a:extLst>
</a:theme>
</file>

<file path=ppt/theme/theme2.xml><?xml version="1.0" encoding="utf-8"?>
<a:theme xmlns:a="http://schemas.openxmlformats.org/drawingml/2006/main" name="1_Office Theme">
  <a:themeElements>
    <a:clrScheme name="DTE Presenation Theme">
      <a:dk1>
        <a:srgbClr val="000000"/>
      </a:dk1>
      <a:lt1>
        <a:srgbClr val="FFFFFF"/>
      </a:lt1>
      <a:dk2>
        <a:srgbClr val="1E3575"/>
      </a:dk2>
      <a:lt2>
        <a:srgbClr val="D9D9D6"/>
      </a:lt2>
      <a:accent1>
        <a:srgbClr val="1E3575"/>
      </a:accent1>
      <a:accent2>
        <a:srgbClr val="59BEC9"/>
      </a:accent2>
      <a:accent3>
        <a:srgbClr val="007C91"/>
      </a:accent3>
      <a:accent4>
        <a:srgbClr val="0071CE"/>
      </a:accent4>
      <a:accent5>
        <a:srgbClr val="D2D755"/>
      </a:accent5>
      <a:accent6>
        <a:srgbClr val="8FAD15"/>
      </a:accent6>
      <a:hlink>
        <a:srgbClr val="0072CE"/>
      </a:hlink>
      <a:folHlink>
        <a:srgbClr val="523178"/>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Corporate Template_16x9_021216">
  <a:themeElements>
    <a:clrScheme name="Quorum Theme">
      <a:dk1>
        <a:srgbClr val="060A51"/>
      </a:dk1>
      <a:lt1>
        <a:srgbClr val="FFFFFF"/>
      </a:lt1>
      <a:dk2>
        <a:srgbClr val="FFFFFF"/>
      </a:dk2>
      <a:lt2>
        <a:srgbClr val="005B99"/>
      </a:lt2>
      <a:accent1>
        <a:srgbClr val="005B99"/>
      </a:accent1>
      <a:accent2>
        <a:srgbClr val="060A51"/>
      </a:accent2>
      <a:accent3>
        <a:srgbClr val="009DE2"/>
      </a:accent3>
      <a:accent4>
        <a:srgbClr val="047BC1"/>
      </a:accent4>
      <a:accent5>
        <a:srgbClr val="000A8B"/>
      </a:accent5>
      <a:accent6>
        <a:srgbClr val="FF9800"/>
      </a:accent6>
      <a:hlink>
        <a:srgbClr val="047BC1"/>
      </a:hlink>
      <a:folHlink>
        <a:srgbClr val="000A8B"/>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l">
          <a:defRPr sz="1600" dirty="0" err="1" smtClean="0">
            <a:solidFill>
              <a:srgbClr val="4A4A4A"/>
            </a:solidFill>
            <a:latin typeface="+mj-lt"/>
          </a:defRPr>
        </a:defPPr>
      </a:lstStyle>
    </a:txDef>
  </a:objectDefaults>
  <a:extraClrSchemeLst/>
  <a:extLst>
    <a:ext uri="{05A4C25C-085E-4340-85A3-A5531E510DB2}">
      <thm15:themeFamily xmlns:thm15="http://schemas.microsoft.com/office/thememl/2012/main" name="Presentation2" id="{11C8DB98-15C2-8E4F-B511-BEB9EB89D15A}" vid="{9EC99555-061B-134D-800D-7700A618D822}"/>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1E59C501F1E6643B0135E574CB7BE52" ma:contentTypeVersion="12" ma:contentTypeDescription="Create a new document." ma:contentTypeScope="" ma:versionID="23c9b54a51391f682c8d2773157838c4">
  <xsd:schema xmlns:xsd="http://www.w3.org/2001/XMLSchema" xmlns:xs="http://www.w3.org/2001/XMLSchema" xmlns:p="http://schemas.microsoft.com/office/2006/metadata/properties" xmlns:ns2="16b47f34-f0ee-4794-8c72-359166f93b25" xmlns:ns3="8edb6c3d-41e5-4159-8d19-ed7581a6754b" targetNamespace="http://schemas.microsoft.com/office/2006/metadata/properties" ma:root="true" ma:fieldsID="8c43cd75e51628e01da120fdacdf6fdc" ns2:_="" ns3:_="">
    <xsd:import namespace="16b47f34-f0ee-4794-8c72-359166f93b25"/>
    <xsd:import namespace="8edb6c3d-41e5-4159-8d19-ed7581a6754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LengthInSeconds" minOccurs="0"/>
                <xsd:element ref="ns2:MediaServiceDateTake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6b47f34-f0ee-4794-8c72-359166f93b2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LengthInSeconds" ma:index="16" nillable="true" ma:displayName="MediaLengthInSeconds" ma:hidden="true" ma:internalName="MediaLengthInSeconds" ma:readOnly="true">
      <xsd:simpleType>
        <xsd:restriction base="dms:Unknown"/>
      </xsd:simpleType>
    </xsd:element>
    <xsd:element name="MediaServiceDateTaken" ma:index="17"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edb6c3d-41e5-4159-8d19-ed7581a6754b"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8edb6c3d-41e5-4159-8d19-ed7581a6754b">
      <UserInfo>
        <DisplayName>Jeffrey Pao</DisplayName>
        <AccountId>1166</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27FF5E2-A2A9-4EF7-BE3C-C253DA66880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6b47f34-f0ee-4794-8c72-359166f93b25"/>
    <ds:schemaRef ds:uri="8edb6c3d-41e5-4159-8d19-ed7581a6754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657021D-7223-427A-A280-C264007220C5}">
  <ds:schemaRefs>
    <ds:schemaRef ds:uri="http://www.w3.org/XML/1998/namespace"/>
    <ds:schemaRef ds:uri="http://purl.org/dc/dcmitype/"/>
    <ds:schemaRef ds:uri="http://schemas.microsoft.com/office/infopath/2007/PartnerControls"/>
    <ds:schemaRef ds:uri="http://purl.org/dc/terms/"/>
    <ds:schemaRef ds:uri="http://purl.org/dc/elements/1.1/"/>
    <ds:schemaRef ds:uri="http://schemas.microsoft.com/office/2006/documentManagement/types"/>
    <ds:schemaRef ds:uri="8edb6c3d-41e5-4159-8d19-ed7581a6754b"/>
    <ds:schemaRef ds:uri="http://schemas.openxmlformats.org/package/2006/metadata/core-properties"/>
    <ds:schemaRef ds:uri="16b47f34-f0ee-4794-8c72-359166f93b25"/>
    <ds:schemaRef ds:uri="http://schemas.microsoft.com/office/2006/metadata/properties"/>
  </ds:schemaRefs>
</ds:datastoreItem>
</file>

<file path=customXml/itemProps3.xml><?xml version="1.0" encoding="utf-8"?>
<ds:datastoreItem xmlns:ds="http://schemas.openxmlformats.org/officeDocument/2006/customXml" ds:itemID="{895052E7-C72B-458A-804A-E6119D8780A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3846</TotalTime>
  <Words>1136</Words>
  <Application>Microsoft Office PowerPoint</Application>
  <PresentationFormat>On-screen Show (4:3)</PresentationFormat>
  <Paragraphs>172</Paragraphs>
  <Slides>22</Slides>
  <Notes>8</Notes>
  <HiddenSlides>0</HiddenSlides>
  <MMClips>0</MMClips>
  <ScaleCrop>false</ScaleCrop>
  <HeadingPairs>
    <vt:vector size="8" baseType="variant">
      <vt:variant>
        <vt:lpstr>Fonts Used</vt:lpstr>
      </vt:variant>
      <vt:variant>
        <vt:i4>7</vt:i4>
      </vt:variant>
      <vt:variant>
        <vt:lpstr>Theme</vt:lpstr>
      </vt:variant>
      <vt:variant>
        <vt:i4>3</vt:i4>
      </vt:variant>
      <vt:variant>
        <vt:lpstr>Embedded OLE Servers</vt:lpstr>
      </vt:variant>
      <vt:variant>
        <vt:i4>1</vt:i4>
      </vt:variant>
      <vt:variant>
        <vt:lpstr>Slide Titles</vt:lpstr>
      </vt:variant>
      <vt:variant>
        <vt:i4>22</vt:i4>
      </vt:variant>
    </vt:vector>
  </HeadingPairs>
  <TitlesOfParts>
    <vt:vector size="33" baseType="lpstr">
      <vt:lpstr>.AppleSystemUIFont</vt:lpstr>
      <vt:lpstr>-apple-system</vt:lpstr>
      <vt:lpstr>Arial</vt:lpstr>
      <vt:lpstr>Calibri</vt:lpstr>
      <vt:lpstr>Courier New</vt:lpstr>
      <vt:lpstr>Verdana</vt:lpstr>
      <vt:lpstr>Wingdings</vt:lpstr>
      <vt:lpstr>1_Corporate Template_16x9_021216</vt:lpstr>
      <vt:lpstr>1_Office Theme</vt:lpstr>
      <vt:lpstr>2_Corporate Template_16x9_021216</vt:lpstr>
      <vt:lpstr>think-cell Slide</vt:lpstr>
      <vt:lpstr>ETConnect - MyQuorum Upgrade Training</vt:lpstr>
      <vt:lpstr>Agenda</vt:lpstr>
      <vt:lpstr>ETConnect V17 Upgrade to MyQuorum Web</vt:lpstr>
      <vt:lpstr>ETConnect MyQuorum Upgrades</vt:lpstr>
      <vt:lpstr>ETConnect MyQuorum Web – First time login</vt:lpstr>
      <vt:lpstr>Resetting your Password</vt:lpstr>
      <vt:lpstr>ETConnect MyQuorum Password Reset</vt:lpstr>
      <vt:lpstr>Resetting your Password</vt:lpstr>
      <vt:lpstr>Resetting Password</vt:lpstr>
      <vt:lpstr>MyQuorum Login Details</vt:lpstr>
      <vt:lpstr>ETConnect New User Request Form</vt:lpstr>
      <vt:lpstr>Dashboard View</vt:lpstr>
      <vt:lpstr>Web Demo - Screen Shots (Header and Footers….)</vt:lpstr>
      <vt:lpstr>Web Demo - Screen Shots (Header and Footers cont…)</vt:lpstr>
      <vt:lpstr>Web Demo - Nomination Submission</vt:lpstr>
      <vt:lpstr>ETConnect MyQuorum – Nomination Screen</vt:lpstr>
      <vt:lpstr>ETConnect MyQuorum Upgrade - Reports</vt:lpstr>
      <vt:lpstr>Reports (cont…)</vt:lpstr>
      <vt:lpstr>Reports (cont…)</vt:lpstr>
      <vt:lpstr>NEXT STEPS</vt:lpstr>
      <vt:lpstr>ETConnect MyQuorum Upgrade – Contact Email </vt:lpstr>
      <vt:lpstr>ETConnect MyQuorum Upgrade –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Gillentine, Cheryl</dc:creator>
  <cp:lastModifiedBy>Gillentine, Cheryl</cp:lastModifiedBy>
  <cp:revision>470</cp:revision>
  <cp:lastPrinted>2022-08-22T14:54:26Z</cp:lastPrinted>
  <dcterms:created xsi:type="dcterms:W3CDTF">2017-12-14T16:25:49Z</dcterms:created>
  <dcterms:modified xsi:type="dcterms:W3CDTF">2022-10-05T14:34:08Z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0x01010071E59C501F1E6643B0135E574CB7BE52</vt:lpwstr>
  </property>
</Properties>
</file>